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13.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2.xml><?xml version="1.0" encoding="utf-8"?>
<a:tblStyleLst xmlns:a="http://schemas.openxmlformats.org/drawingml/2006/main" xmlns:r="http://schemas.openxmlformats.org/officeDocument/2006/relationships" def="{90651C3A-4460-11DB-9652-00E08161165F}">
  <a:tblStyle styleId="{F7D54168-5469-4B20-B306-D15ECDD6930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9" Type="http://schemas.openxmlformats.org/officeDocument/2006/relationships/slide" Target="slides/slide107.xml"/><Relationship Id="rId108" Type="http://schemas.openxmlformats.org/officeDocument/2006/relationships/slide" Target="slides/slide106.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26" Type="http://schemas.openxmlformats.org/officeDocument/2006/relationships/slide" Target="slides/slide20.xml"/><Relationship Id="rId121" Type="http://schemas.openxmlformats.org/officeDocument/2006/relationships/slide" Target="slides/slide119.xml"/><Relationship Id="rId25" Type="http://schemas.openxmlformats.org/officeDocument/2006/relationships/slide" Target="slides/slide19.xml"/><Relationship Id="rId120" Type="http://schemas.openxmlformats.org/officeDocument/2006/relationships/slide" Target="slides/slide118.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23.xml"/><Relationship Id="rId29" Type="http://schemas.openxmlformats.org/officeDocument/2006/relationships/slide" Target="slides/slide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95" Type="http://schemas.openxmlformats.org/officeDocument/2006/relationships/slide" Target="slides/slide93.xml"/><Relationship Id="rId94" Type="http://schemas.openxmlformats.org/officeDocument/2006/relationships/slide" Target="slides/slide92.xml"/><Relationship Id="rId97" Type="http://schemas.openxmlformats.org/officeDocument/2006/relationships/slide" Target="slides/slide95.xml"/><Relationship Id="rId96" Type="http://schemas.openxmlformats.org/officeDocument/2006/relationships/slide" Target="slides/slide94.xml"/><Relationship Id="rId11" Type="http://schemas.openxmlformats.org/officeDocument/2006/relationships/slide" Target="slides/slide5.xml"/><Relationship Id="rId99" Type="http://schemas.openxmlformats.org/officeDocument/2006/relationships/slide" Target="slides/slide97.xml"/><Relationship Id="rId10" Type="http://schemas.openxmlformats.org/officeDocument/2006/relationships/slide" Target="slides/slide4.xml"/><Relationship Id="rId98" Type="http://schemas.openxmlformats.org/officeDocument/2006/relationships/slide" Target="slides/slide96.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9.xml"/><Relationship Id="rId90" Type="http://schemas.openxmlformats.org/officeDocument/2006/relationships/slide" Target="slides/slide88.xml"/><Relationship Id="rId93" Type="http://schemas.openxmlformats.org/officeDocument/2006/relationships/slide" Target="slides/slide91.xml"/><Relationship Id="rId92" Type="http://schemas.openxmlformats.org/officeDocument/2006/relationships/slide" Target="slides/slide90.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9" Type="http://schemas.openxmlformats.org/officeDocument/2006/relationships/slide" Target="slides/slide117.xml"/><Relationship Id="rId15" Type="http://schemas.openxmlformats.org/officeDocument/2006/relationships/slide" Target="slides/slide9.xml"/><Relationship Id="rId110" Type="http://schemas.openxmlformats.org/officeDocument/2006/relationships/slide" Target="slides/slide108.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12.xml"/><Relationship Id="rId18" Type="http://schemas.openxmlformats.org/officeDocument/2006/relationships/slide" Target="slides/slide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84" Type="http://schemas.openxmlformats.org/officeDocument/2006/relationships/slide" Target="slides/slide82.xml"/><Relationship Id="rId83" Type="http://schemas.openxmlformats.org/officeDocument/2006/relationships/slide" Target="slides/slide81.xml"/><Relationship Id="rId86" Type="http://schemas.openxmlformats.org/officeDocument/2006/relationships/slide" Target="slides/slide84.xml"/><Relationship Id="rId85" Type="http://schemas.openxmlformats.org/officeDocument/2006/relationships/slide" Target="slides/slide83.xml"/><Relationship Id="rId88" Type="http://schemas.openxmlformats.org/officeDocument/2006/relationships/slide" Target="slides/slide86.xml"/><Relationship Id="rId87" Type="http://schemas.openxmlformats.org/officeDocument/2006/relationships/slide" Target="slides/slide85.xml"/><Relationship Id="rId89" Type="http://schemas.openxmlformats.org/officeDocument/2006/relationships/slide" Target="slides/slide87.xml"/><Relationship Id="rId80" Type="http://schemas.openxmlformats.org/officeDocument/2006/relationships/slide" Target="slides/slide78.xml"/><Relationship Id="rId82" Type="http://schemas.openxmlformats.org/officeDocument/2006/relationships/slide" Target="slides/slide80.xml"/><Relationship Id="rId81" Type="http://schemas.openxmlformats.org/officeDocument/2006/relationships/slide" Target="slides/slide79.xml"/><Relationship Id="rId1" Type="http://schemas.openxmlformats.org/officeDocument/2006/relationships/theme" Target="theme/theme1.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tableStyles" Target="tableStyles2.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70.xml"/><Relationship Id="rId72" Type="http://schemas.openxmlformats.org/officeDocument/2006/relationships/slide" Target="slides/slide69.xml"/><Relationship Id="rId75" Type="http://schemas.openxmlformats.org/officeDocument/2006/relationships/slide" Target="slides/slide72.xml"/><Relationship Id="rId74" Type="http://schemas.openxmlformats.org/officeDocument/2006/relationships/slide" Target="slides/slide71.xml"/><Relationship Id="rId77" Type="http://schemas.openxmlformats.org/officeDocument/2006/relationships/slide" Target="slides/slide75.xml"/><Relationship Id="rId76" Type="http://schemas.openxmlformats.org/officeDocument/2006/relationships/slide" Target="slides/slide73.xml"/><Relationship Id="rId79" Type="http://schemas.openxmlformats.org/officeDocument/2006/relationships/slide" Target="slides/slide77.xml"/><Relationship Id="rId78" Type="http://schemas.openxmlformats.org/officeDocument/2006/relationships/slide" Target="slides/slide76.xml"/><Relationship Id="rId71" Type="http://schemas.openxmlformats.org/officeDocument/2006/relationships/slide" Target="slides/slide68.xml"/><Relationship Id="rId70" Type="http://schemas.openxmlformats.org/officeDocument/2006/relationships/slide" Target="slides/slide67.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62" Type="http://schemas.openxmlformats.org/officeDocument/2006/relationships/slide" Target="slides/slide59.xml"/><Relationship Id="rId61" Type="http://schemas.openxmlformats.org/officeDocument/2006/relationships/slide" Target="slides/slide56.xml"/><Relationship Id="rId64" Type="http://schemas.openxmlformats.org/officeDocument/2006/relationships/slide" Target="slides/slide61.xml"/><Relationship Id="rId63" Type="http://schemas.openxmlformats.org/officeDocument/2006/relationships/slide" Target="slides/slide60.xml"/><Relationship Id="rId66" Type="http://schemas.openxmlformats.org/officeDocument/2006/relationships/slide" Target="slides/slide63.xml"/><Relationship Id="rId65" Type="http://schemas.openxmlformats.org/officeDocument/2006/relationships/slide" Target="slides/slide62.xml"/><Relationship Id="rId68" Type="http://schemas.openxmlformats.org/officeDocument/2006/relationships/slide" Target="slides/slide65.xml"/><Relationship Id="rId67" Type="http://schemas.openxmlformats.org/officeDocument/2006/relationships/slide" Target="slides/slide64.xml"/><Relationship Id="rId60" Type="http://schemas.openxmlformats.org/officeDocument/2006/relationships/slide" Target="slides/slide55.xml"/><Relationship Id="rId69" Type="http://schemas.openxmlformats.org/officeDocument/2006/relationships/slide" Target="slides/slide66.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4.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82" name="Shape 4982"/>
        <p:cNvGrpSpPr/>
        <p:nvPr/>
      </p:nvGrpSpPr>
      <p:grpSpPr>
        <a:xfrm>
          <a:off x="0" y="0"/>
          <a:ext cx="0" cy="0"/>
          <a:chOff x="0" y="0"/>
          <a:chExt cx="0" cy="0"/>
        </a:xfrm>
      </p:grpSpPr>
      <p:sp>
        <p:nvSpPr>
          <p:cNvPr id="4983" name="Google Shape;4983;n"/>
          <p:cNvSpPr txBox="1"/>
          <p:nvPr>
            <p:ph idx="12" type="sldNum"/>
          </p:nvPr>
        </p:nvSpPr>
        <p:spPr>
          <a:xfrm>
            <a:off x="3884612" y="8685212"/>
            <a:ext cx="2967000" cy="4524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None/>
            </a:pPr>
            <a:fld id="{00000000-1234-1234-1234-123412341234}" type="slidenum">
              <a:rPr b="0" i="0" lang="en-US" sz="1800" u="none" cap="none" strike="noStrike">
                <a:solidFill>
                  <a:srgbClr val="FFFFFF"/>
                </a:solidFill>
                <a:latin typeface="Arial"/>
                <a:ea typeface="Arial"/>
                <a:cs typeface="Arial"/>
                <a:sym typeface="Arial"/>
              </a:rPr>
              <a:t>‹#›</a:t>
            </a:fld>
            <a:endParaRPr/>
          </a:p>
        </p:txBody>
      </p:sp>
      <p:sp>
        <p:nvSpPr>
          <p:cNvPr id="4984" name="Google Shape;4984;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4985" name="Google Shape;4985;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4986" name="Google Shape;4986;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4987" name="Google Shape;4987;n"/>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4988" name="Google Shape;4988;n"/>
          <p:cNvSpPr/>
          <p:nvPr/>
        </p:nvSpPr>
        <p:spPr>
          <a:xfrm>
            <a:off x="3884612"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4989" name="Google Shape;4989;n"/>
          <p:cNvSpPr/>
          <p:nvPr>
            <p:ph idx="2" type="sldImg"/>
          </p:nvPr>
        </p:nvSpPr>
        <p:spPr>
          <a:xfrm>
            <a:off x="1143000" y="685800"/>
            <a:ext cx="45672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90" name="Google Shape;4990;n"/>
          <p:cNvSpPr txBox="1"/>
          <p:nvPr>
            <p:ph idx="1" type="body"/>
          </p:nvPr>
        </p:nvSpPr>
        <p:spPr>
          <a:xfrm>
            <a:off x="685800" y="4343400"/>
            <a:ext cx="5481600" cy="4110000"/>
          </a:xfrm>
          <a:prstGeom prst="rect">
            <a:avLst/>
          </a:prstGeom>
          <a:noFill/>
          <a:ln>
            <a:noFill/>
          </a:ln>
        </p:spPr>
        <p:txBody>
          <a:bodyPr anchorCtr="0" anchor="t" bIns="46800" lIns="90000" spcFirstLastPara="1" rIns="90000" wrap="square" tIns="468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991" name="Google Shape;4991;n"/>
          <p:cNvSpPr/>
          <p:nvPr/>
        </p:nvSpPr>
        <p:spPr>
          <a:xfrm>
            <a:off x="0" y="8685212"/>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4992" name="Google Shape;4992;n"/>
          <p:cNvSpPr txBox="1"/>
          <p:nvPr>
            <p:ph idx="3" type="sldNum"/>
          </p:nvPr>
        </p:nvSpPr>
        <p:spPr>
          <a:xfrm>
            <a:off x="3884612" y="8685212"/>
            <a:ext cx="2967000" cy="452400"/>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8" name="Shape 5038"/>
        <p:cNvGrpSpPr/>
        <p:nvPr/>
      </p:nvGrpSpPr>
      <p:grpSpPr>
        <a:xfrm>
          <a:off x="0" y="0"/>
          <a:ext cx="0" cy="0"/>
          <a:chOff x="0" y="0"/>
          <a:chExt cx="0" cy="0"/>
        </a:xfrm>
      </p:grpSpPr>
      <p:sp>
        <p:nvSpPr>
          <p:cNvPr id="5039" name="Google Shape;503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40" name="Google Shape;5040;p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94" name="Google Shape;5094;p1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5" name="Shape 5665"/>
        <p:cNvGrpSpPr/>
        <p:nvPr/>
      </p:nvGrpSpPr>
      <p:grpSpPr>
        <a:xfrm>
          <a:off x="0" y="0"/>
          <a:ext cx="0" cy="0"/>
          <a:chOff x="0" y="0"/>
          <a:chExt cx="0" cy="0"/>
        </a:xfrm>
      </p:grpSpPr>
      <p:sp>
        <p:nvSpPr>
          <p:cNvPr id="5666" name="Google Shape;5666;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67" name="Google Shape;5667;p11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2" name="Shape 5672"/>
        <p:cNvGrpSpPr/>
        <p:nvPr/>
      </p:nvGrpSpPr>
      <p:grpSpPr>
        <a:xfrm>
          <a:off x="0" y="0"/>
          <a:ext cx="0" cy="0"/>
          <a:chOff x="0" y="0"/>
          <a:chExt cx="0" cy="0"/>
        </a:xfrm>
      </p:grpSpPr>
      <p:sp>
        <p:nvSpPr>
          <p:cNvPr id="5673" name="Google Shape;5673;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74" name="Google Shape;5674;p11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9" name="Shape 5679"/>
        <p:cNvGrpSpPr/>
        <p:nvPr/>
      </p:nvGrpSpPr>
      <p:grpSpPr>
        <a:xfrm>
          <a:off x="0" y="0"/>
          <a:ext cx="0" cy="0"/>
          <a:chOff x="0" y="0"/>
          <a:chExt cx="0" cy="0"/>
        </a:xfrm>
      </p:grpSpPr>
      <p:sp>
        <p:nvSpPr>
          <p:cNvPr id="5680" name="Google Shape;5680;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81" name="Google Shape;5681;p11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6" name="Shape 5686"/>
        <p:cNvGrpSpPr/>
        <p:nvPr/>
      </p:nvGrpSpPr>
      <p:grpSpPr>
        <a:xfrm>
          <a:off x="0" y="0"/>
          <a:ext cx="0" cy="0"/>
          <a:chOff x="0" y="0"/>
          <a:chExt cx="0" cy="0"/>
        </a:xfrm>
      </p:grpSpPr>
      <p:sp>
        <p:nvSpPr>
          <p:cNvPr id="5687" name="Google Shape;568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88" name="Google Shape;5688;p11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4" name="Shape 5694"/>
        <p:cNvGrpSpPr/>
        <p:nvPr/>
      </p:nvGrpSpPr>
      <p:grpSpPr>
        <a:xfrm>
          <a:off x="0" y="0"/>
          <a:ext cx="0" cy="0"/>
          <a:chOff x="0" y="0"/>
          <a:chExt cx="0" cy="0"/>
        </a:xfrm>
      </p:grpSpPr>
      <p:sp>
        <p:nvSpPr>
          <p:cNvPr id="5695" name="Google Shape;5695;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96" name="Google Shape;5696;p12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9" name="Shape 5699"/>
        <p:cNvGrpSpPr/>
        <p:nvPr/>
      </p:nvGrpSpPr>
      <p:grpSpPr>
        <a:xfrm>
          <a:off x="0" y="0"/>
          <a:ext cx="0" cy="0"/>
          <a:chOff x="0" y="0"/>
          <a:chExt cx="0" cy="0"/>
        </a:xfrm>
      </p:grpSpPr>
      <p:sp>
        <p:nvSpPr>
          <p:cNvPr id="5700" name="Google Shape;5700;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01" name="Google Shape;5701;p12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5" name="Shape 5705"/>
        <p:cNvGrpSpPr/>
        <p:nvPr/>
      </p:nvGrpSpPr>
      <p:grpSpPr>
        <a:xfrm>
          <a:off x="0" y="0"/>
          <a:ext cx="0" cy="0"/>
          <a:chOff x="0" y="0"/>
          <a:chExt cx="0" cy="0"/>
        </a:xfrm>
      </p:grpSpPr>
      <p:sp>
        <p:nvSpPr>
          <p:cNvPr id="5706" name="Google Shape;5706;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07" name="Google Shape;5707;p12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1" name="Shape 5711"/>
        <p:cNvGrpSpPr/>
        <p:nvPr/>
      </p:nvGrpSpPr>
      <p:grpSpPr>
        <a:xfrm>
          <a:off x="0" y="0"/>
          <a:ext cx="0" cy="0"/>
          <a:chOff x="0" y="0"/>
          <a:chExt cx="0" cy="0"/>
        </a:xfrm>
      </p:grpSpPr>
      <p:sp>
        <p:nvSpPr>
          <p:cNvPr id="5712" name="Google Shape;5712;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13" name="Google Shape;5713;p12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7" name="Shape 5717"/>
        <p:cNvGrpSpPr/>
        <p:nvPr/>
      </p:nvGrpSpPr>
      <p:grpSpPr>
        <a:xfrm>
          <a:off x="0" y="0"/>
          <a:ext cx="0" cy="0"/>
          <a:chOff x="0" y="0"/>
          <a:chExt cx="0" cy="0"/>
        </a:xfrm>
      </p:grpSpPr>
      <p:sp>
        <p:nvSpPr>
          <p:cNvPr id="5718" name="Google Shape;5718;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19" name="Google Shape;5719;p12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3" name="Shape 5723"/>
        <p:cNvGrpSpPr/>
        <p:nvPr/>
      </p:nvGrpSpPr>
      <p:grpSpPr>
        <a:xfrm>
          <a:off x="0" y="0"/>
          <a:ext cx="0" cy="0"/>
          <a:chOff x="0" y="0"/>
          <a:chExt cx="0" cy="0"/>
        </a:xfrm>
      </p:grpSpPr>
      <p:sp>
        <p:nvSpPr>
          <p:cNvPr id="5724" name="Google Shape;5724;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25" name="Google Shape;5725;p12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
        <p:nvSpPr>
          <p:cNvPr id="5726" name="Google Shape;5726;p125:notes"/>
          <p:cNvSpPr txBox="1"/>
          <p:nvPr/>
        </p:nvSpPr>
        <p:spPr>
          <a:xfrm>
            <a:off x="3884612" y="8685212"/>
            <a:ext cx="2971800" cy="457200"/>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00" name="Google Shape;5100;p1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0" name="Shape 5730"/>
        <p:cNvGrpSpPr/>
        <p:nvPr/>
      </p:nvGrpSpPr>
      <p:grpSpPr>
        <a:xfrm>
          <a:off x="0" y="0"/>
          <a:ext cx="0" cy="0"/>
          <a:chOff x="0" y="0"/>
          <a:chExt cx="0" cy="0"/>
        </a:xfrm>
      </p:grpSpPr>
      <p:sp>
        <p:nvSpPr>
          <p:cNvPr id="5731" name="Google Shape;5731;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32" name="Google Shape;5732;p12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7" name="Shape 5777"/>
        <p:cNvGrpSpPr/>
        <p:nvPr/>
      </p:nvGrpSpPr>
      <p:grpSpPr>
        <a:xfrm>
          <a:off x="0" y="0"/>
          <a:ext cx="0" cy="0"/>
          <a:chOff x="0" y="0"/>
          <a:chExt cx="0" cy="0"/>
        </a:xfrm>
      </p:grpSpPr>
      <p:sp>
        <p:nvSpPr>
          <p:cNvPr id="5778" name="Google Shape;5778;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79" name="Google Shape;5779;p12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
        <p:nvSpPr>
          <p:cNvPr id="5780" name="Google Shape;5780;p127:notes"/>
          <p:cNvSpPr txBox="1"/>
          <p:nvPr/>
        </p:nvSpPr>
        <p:spPr>
          <a:xfrm>
            <a:off x="3884612" y="8685212"/>
            <a:ext cx="2971800" cy="457200"/>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5" name="Shape 5785"/>
        <p:cNvGrpSpPr/>
        <p:nvPr/>
      </p:nvGrpSpPr>
      <p:grpSpPr>
        <a:xfrm>
          <a:off x="0" y="0"/>
          <a:ext cx="0" cy="0"/>
          <a:chOff x="0" y="0"/>
          <a:chExt cx="0" cy="0"/>
        </a:xfrm>
      </p:grpSpPr>
      <p:sp>
        <p:nvSpPr>
          <p:cNvPr id="5786" name="Google Shape;5786;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87" name="Google Shape;5787;p12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2" name="Shape 5792"/>
        <p:cNvGrpSpPr/>
        <p:nvPr/>
      </p:nvGrpSpPr>
      <p:grpSpPr>
        <a:xfrm>
          <a:off x="0" y="0"/>
          <a:ext cx="0" cy="0"/>
          <a:chOff x="0" y="0"/>
          <a:chExt cx="0" cy="0"/>
        </a:xfrm>
      </p:grpSpPr>
      <p:sp>
        <p:nvSpPr>
          <p:cNvPr id="5793" name="Google Shape;5793;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94" name="Google Shape;5794;p12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9" name="Shape 5799"/>
        <p:cNvGrpSpPr/>
        <p:nvPr/>
      </p:nvGrpSpPr>
      <p:grpSpPr>
        <a:xfrm>
          <a:off x="0" y="0"/>
          <a:ext cx="0" cy="0"/>
          <a:chOff x="0" y="0"/>
          <a:chExt cx="0" cy="0"/>
        </a:xfrm>
      </p:grpSpPr>
      <p:sp>
        <p:nvSpPr>
          <p:cNvPr id="5800" name="Google Shape;5800;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01" name="Google Shape;5801;p13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6" name="Shape 5806"/>
        <p:cNvGrpSpPr/>
        <p:nvPr/>
      </p:nvGrpSpPr>
      <p:grpSpPr>
        <a:xfrm>
          <a:off x="0" y="0"/>
          <a:ext cx="0" cy="0"/>
          <a:chOff x="0" y="0"/>
          <a:chExt cx="0" cy="0"/>
        </a:xfrm>
      </p:grpSpPr>
      <p:sp>
        <p:nvSpPr>
          <p:cNvPr id="5807" name="Google Shape;5807;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08" name="Google Shape;5808;p13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3" name="Shape 5813"/>
        <p:cNvGrpSpPr/>
        <p:nvPr/>
      </p:nvGrpSpPr>
      <p:grpSpPr>
        <a:xfrm>
          <a:off x="0" y="0"/>
          <a:ext cx="0" cy="0"/>
          <a:chOff x="0" y="0"/>
          <a:chExt cx="0" cy="0"/>
        </a:xfrm>
      </p:grpSpPr>
      <p:sp>
        <p:nvSpPr>
          <p:cNvPr id="5814" name="Google Shape;5814;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15" name="Google Shape;5815;p13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0" name="Shape 5820"/>
        <p:cNvGrpSpPr/>
        <p:nvPr/>
      </p:nvGrpSpPr>
      <p:grpSpPr>
        <a:xfrm>
          <a:off x="0" y="0"/>
          <a:ext cx="0" cy="0"/>
          <a:chOff x="0" y="0"/>
          <a:chExt cx="0" cy="0"/>
        </a:xfrm>
      </p:grpSpPr>
      <p:sp>
        <p:nvSpPr>
          <p:cNvPr id="5821" name="Google Shape;5821;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22" name="Google Shape;5822;p13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7" name="Shape 5827"/>
        <p:cNvGrpSpPr/>
        <p:nvPr/>
      </p:nvGrpSpPr>
      <p:grpSpPr>
        <a:xfrm>
          <a:off x="0" y="0"/>
          <a:ext cx="0" cy="0"/>
          <a:chOff x="0" y="0"/>
          <a:chExt cx="0" cy="0"/>
        </a:xfrm>
      </p:grpSpPr>
      <p:sp>
        <p:nvSpPr>
          <p:cNvPr id="5828" name="Google Shape;5828;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29" name="Google Shape;5829;p13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4" name="Shape 5834"/>
        <p:cNvGrpSpPr/>
        <p:nvPr/>
      </p:nvGrpSpPr>
      <p:grpSpPr>
        <a:xfrm>
          <a:off x="0" y="0"/>
          <a:ext cx="0" cy="0"/>
          <a:chOff x="0" y="0"/>
          <a:chExt cx="0" cy="0"/>
        </a:xfrm>
      </p:grpSpPr>
      <p:sp>
        <p:nvSpPr>
          <p:cNvPr id="5835" name="Google Shape;5835;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36" name="Google Shape;5836;p13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4" name="Shape 5104"/>
        <p:cNvGrpSpPr/>
        <p:nvPr/>
      </p:nvGrpSpPr>
      <p:grpSpPr>
        <a:xfrm>
          <a:off x="0" y="0"/>
          <a:ext cx="0" cy="0"/>
          <a:chOff x="0" y="0"/>
          <a:chExt cx="0" cy="0"/>
        </a:xfrm>
      </p:grpSpPr>
      <p:sp>
        <p:nvSpPr>
          <p:cNvPr id="5105" name="Google Shape;510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06" name="Google Shape;5106;p1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1" name="Shape 5841"/>
        <p:cNvGrpSpPr/>
        <p:nvPr/>
      </p:nvGrpSpPr>
      <p:grpSpPr>
        <a:xfrm>
          <a:off x="0" y="0"/>
          <a:ext cx="0" cy="0"/>
          <a:chOff x="0" y="0"/>
          <a:chExt cx="0" cy="0"/>
        </a:xfrm>
      </p:grpSpPr>
      <p:sp>
        <p:nvSpPr>
          <p:cNvPr id="5842" name="Google Shape;5842;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43" name="Google Shape;5843;p13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8" name="Shape 5848"/>
        <p:cNvGrpSpPr/>
        <p:nvPr/>
      </p:nvGrpSpPr>
      <p:grpSpPr>
        <a:xfrm>
          <a:off x="0" y="0"/>
          <a:ext cx="0" cy="0"/>
          <a:chOff x="0" y="0"/>
          <a:chExt cx="0" cy="0"/>
        </a:xfrm>
      </p:grpSpPr>
      <p:sp>
        <p:nvSpPr>
          <p:cNvPr id="5849" name="Google Shape;5849;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50" name="Google Shape;5850;p13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4" name="Shape 5854"/>
        <p:cNvGrpSpPr/>
        <p:nvPr/>
      </p:nvGrpSpPr>
      <p:grpSpPr>
        <a:xfrm>
          <a:off x="0" y="0"/>
          <a:ext cx="0" cy="0"/>
          <a:chOff x="0" y="0"/>
          <a:chExt cx="0" cy="0"/>
        </a:xfrm>
      </p:grpSpPr>
      <p:sp>
        <p:nvSpPr>
          <p:cNvPr id="5855" name="Google Shape;5855;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56" name="Google Shape;5856;p13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0" name="Shape 5860"/>
        <p:cNvGrpSpPr/>
        <p:nvPr/>
      </p:nvGrpSpPr>
      <p:grpSpPr>
        <a:xfrm>
          <a:off x="0" y="0"/>
          <a:ext cx="0" cy="0"/>
          <a:chOff x="0" y="0"/>
          <a:chExt cx="0" cy="0"/>
        </a:xfrm>
      </p:grpSpPr>
      <p:sp>
        <p:nvSpPr>
          <p:cNvPr id="5861" name="Google Shape;5861;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62" name="Google Shape;5862;p13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6" name="Shape 5866"/>
        <p:cNvGrpSpPr/>
        <p:nvPr/>
      </p:nvGrpSpPr>
      <p:grpSpPr>
        <a:xfrm>
          <a:off x="0" y="0"/>
          <a:ext cx="0" cy="0"/>
          <a:chOff x="0" y="0"/>
          <a:chExt cx="0" cy="0"/>
        </a:xfrm>
      </p:grpSpPr>
      <p:sp>
        <p:nvSpPr>
          <p:cNvPr id="5867" name="Google Shape;5867;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68" name="Google Shape;5868;p14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2" name="Shape 5872"/>
        <p:cNvGrpSpPr/>
        <p:nvPr/>
      </p:nvGrpSpPr>
      <p:grpSpPr>
        <a:xfrm>
          <a:off x="0" y="0"/>
          <a:ext cx="0" cy="0"/>
          <a:chOff x="0" y="0"/>
          <a:chExt cx="0" cy="0"/>
        </a:xfrm>
      </p:grpSpPr>
      <p:sp>
        <p:nvSpPr>
          <p:cNvPr id="5873" name="Google Shape;5873;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74" name="Google Shape;5874;p14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8" name="Shape 5878"/>
        <p:cNvGrpSpPr/>
        <p:nvPr/>
      </p:nvGrpSpPr>
      <p:grpSpPr>
        <a:xfrm>
          <a:off x="0" y="0"/>
          <a:ext cx="0" cy="0"/>
          <a:chOff x="0" y="0"/>
          <a:chExt cx="0" cy="0"/>
        </a:xfrm>
      </p:grpSpPr>
      <p:sp>
        <p:nvSpPr>
          <p:cNvPr id="5879" name="Google Shape;5879;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80" name="Google Shape;5880;p14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4" name="Shape 5884"/>
        <p:cNvGrpSpPr/>
        <p:nvPr/>
      </p:nvGrpSpPr>
      <p:grpSpPr>
        <a:xfrm>
          <a:off x="0" y="0"/>
          <a:ext cx="0" cy="0"/>
          <a:chOff x="0" y="0"/>
          <a:chExt cx="0" cy="0"/>
        </a:xfrm>
      </p:grpSpPr>
      <p:sp>
        <p:nvSpPr>
          <p:cNvPr id="5885" name="Google Shape;5885;p143:notes"/>
          <p:cNvSpPr txBox="1"/>
          <p:nvPr/>
        </p:nvSpPr>
        <p:spPr>
          <a:xfrm>
            <a:off x="3884612" y="8685212"/>
            <a:ext cx="2971800" cy="457200"/>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5886" name="Google Shape;5886;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87" name="Google Shape;5887;p14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1" name="Shape 5891"/>
        <p:cNvGrpSpPr/>
        <p:nvPr/>
      </p:nvGrpSpPr>
      <p:grpSpPr>
        <a:xfrm>
          <a:off x="0" y="0"/>
          <a:ext cx="0" cy="0"/>
          <a:chOff x="0" y="0"/>
          <a:chExt cx="0" cy="0"/>
        </a:xfrm>
      </p:grpSpPr>
      <p:sp>
        <p:nvSpPr>
          <p:cNvPr id="5892" name="Google Shape;5892;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93" name="Google Shape;5893;p14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7" name="Shape 5897"/>
        <p:cNvGrpSpPr/>
        <p:nvPr/>
      </p:nvGrpSpPr>
      <p:grpSpPr>
        <a:xfrm>
          <a:off x="0" y="0"/>
          <a:ext cx="0" cy="0"/>
          <a:chOff x="0" y="0"/>
          <a:chExt cx="0" cy="0"/>
        </a:xfrm>
      </p:grpSpPr>
      <p:sp>
        <p:nvSpPr>
          <p:cNvPr id="5898" name="Google Shape;5898;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99" name="Google Shape;5899;p14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12" name="Google Shape;5112;p1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3" name="Shape 5903"/>
        <p:cNvGrpSpPr/>
        <p:nvPr/>
      </p:nvGrpSpPr>
      <p:grpSpPr>
        <a:xfrm>
          <a:off x="0" y="0"/>
          <a:ext cx="0" cy="0"/>
          <a:chOff x="0" y="0"/>
          <a:chExt cx="0" cy="0"/>
        </a:xfrm>
      </p:grpSpPr>
      <p:sp>
        <p:nvSpPr>
          <p:cNvPr id="5904" name="Google Shape;5904;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905" name="Google Shape;5905;p14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9" name="Shape 5909"/>
        <p:cNvGrpSpPr/>
        <p:nvPr/>
      </p:nvGrpSpPr>
      <p:grpSpPr>
        <a:xfrm>
          <a:off x="0" y="0"/>
          <a:ext cx="0" cy="0"/>
          <a:chOff x="0" y="0"/>
          <a:chExt cx="0" cy="0"/>
        </a:xfrm>
      </p:grpSpPr>
      <p:sp>
        <p:nvSpPr>
          <p:cNvPr id="5910" name="Google Shape;5910;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911" name="Google Shape;5911;p14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5" name="Shape 5915"/>
        <p:cNvGrpSpPr/>
        <p:nvPr/>
      </p:nvGrpSpPr>
      <p:grpSpPr>
        <a:xfrm>
          <a:off x="0" y="0"/>
          <a:ext cx="0" cy="0"/>
          <a:chOff x="0" y="0"/>
          <a:chExt cx="0" cy="0"/>
        </a:xfrm>
      </p:grpSpPr>
      <p:sp>
        <p:nvSpPr>
          <p:cNvPr id="5916" name="Google Shape;5916;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917" name="Google Shape;5917;p14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1" name="Shape 5921"/>
        <p:cNvGrpSpPr/>
        <p:nvPr/>
      </p:nvGrpSpPr>
      <p:grpSpPr>
        <a:xfrm>
          <a:off x="0" y="0"/>
          <a:ext cx="0" cy="0"/>
          <a:chOff x="0" y="0"/>
          <a:chExt cx="0" cy="0"/>
        </a:xfrm>
      </p:grpSpPr>
      <p:sp>
        <p:nvSpPr>
          <p:cNvPr id="5922" name="Google Shape;5922;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923" name="Google Shape;5923;p14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7" name="Shape 5927"/>
        <p:cNvGrpSpPr/>
        <p:nvPr/>
      </p:nvGrpSpPr>
      <p:grpSpPr>
        <a:xfrm>
          <a:off x="0" y="0"/>
          <a:ext cx="0" cy="0"/>
          <a:chOff x="0" y="0"/>
          <a:chExt cx="0" cy="0"/>
        </a:xfrm>
      </p:grpSpPr>
      <p:sp>
        <p:nvSpPr>
          <p:cNvPr id="5928" name="Google Shape;5928;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929" name="Google Shape;5929;p15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18" name="Google Shape;5118;p1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2" name="Shape 5122"/>
        <p:cNvGrpSpPr/>
        <p:nvPr/>
      </p:nvGrpSpPr>
      <p:grpSpPr>
        <a:xfrm>
          <a:off x="0" y="0"/>
          <a:ext cx="0" cy="0"/>
          <a:chOff x="0" y="0"/>
          <a:chExt cx="0" cy="0"/>
        </a:xfrm>
      </p:grpSpPr>
      <p:sp>
        <p:nvSpPr>
          <p:cNvPr id="5123" name="Google Shape;512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24" name="Google Shape;5124;p4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8" name="Shape 5128"/>
        <p:cNvGrpSpPr/>
        <p:nvPr/>
      </p:nvGrpSpPr>
      <p:grpSpPr>
        <a:xfrm>
          <a:off x="0" y="0"/>
          <a:ext cx="0" cy="0"/>
          <a:chOff x="0" y="0"/>
          <a:chExt cx="0" cy="0"/>
        </a:xfrm>
      </p:grpSpPr>
      <p:sp>
        <p:nvSpPr>
          <p:cNvPr id="5129" name="Google Shape;512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30" name="Google Shape;5130;p4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4" name="Shape 5134"/>
        <p:cNvGrpSpPr/>
        <p:nvPr/>
      </p:nvGrpSpPr>
      <p:grpSpPr>
        <a:xfrm>
          <a:off x="0" y="0"/>
          <a:ext cx="0" cy="0"/>
          <a:chOff x="0" y="0"/>
          <a:chExt cx="0" cy="0"/>
        </a:xfrm>
      </p:grpSpPr>
      <p:sp>
        <p:nvSpPr>
          <p:cNvPr id="5135" name="Google Shape;513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36" name="Google Shape;5136;p4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0" name="Shape 5140"/>
        <p:cNvGrpSpPr/>
        <p:nvPr/>
      </p:nvGrpSpPr>
      <p:grpSpPr>
        <a:xfrm>
          <a:off x="0" y="0"/>
          <a:ext cx="0" cy="0"/>
          <a:chOff x="0" y="0"/>
          <a:chExt cx="0" cy="0"/>
        </a:xfrm>
      </p:grpSpPr>
      <p:sp>
        <p:nvSpPr>
          <p:cNvPr id="5141" name="Google Shape;514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42" name="Google Shape;5142;p4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6" name="Shape 5146"/>
        <p:cNvGrpSpPr/>
        <p:nvPr/>
      </p:nvGrpSpPr>
      <p:grpSpPr>
        <a:xfrm>
          <a:off x="0" y="0"/>
          <a:ext cx="0" cy="0"/>
          <a:chOff x="0" y="0"/>
          <a:chExt cx="0" cy="0"/>
        </a:xfrm>
      </p:grpSpPr>
      <p:sp>
        <p:nvSpPr>
          <p:cNvPr id="5147" name="Google Shape;514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48" name="Google Shape;5148;p1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4" name="Shape 5044"/>
        <p:cNvGrpSpPr/>
        <p:nvPr/>
      </p:nvGrpSpPr>
      <p:grpSpPr>
        <a:xfrm>
          <a:off x="0" y="0"/>
          <a:ext cx="0" cy="0"/>
          <a:chOff x="0" y="0"/>
          <a:chExt cx="0" cy="0"/>
        </a:xfrm>
      </p:grpSpPr>
      <p:sp>
        <p:nvSpPr>
          <p:cNvPr id="5045" name="Google Shape;504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46" name="Google Shape;5046;p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2" name="Shape 5152"/>
        <p:cNvGrpSpPr/>
        <p:nvPr/>
      </p:nvGrpSpPr>
      <p:grpSpPr>
        <a:xfrm>
          <a:off x="0" y="0"/>
          <a:ext cx="0" cy="0"/>
          <a:chOff x="0" y="0"/>
          <a:chExt cx="0" cy="0"/>
        </a:xfrm>
      </p:grpSpPr>
      <p:sp>
        <p:nvSpPr>
          <p:cNvPr id="5153" name="Google Shape;515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54" name="Google Shape;5154;p2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8" name="Shape 5158"/>
        <p:cNvGrpSpPr/>
        <p:nvPr/>
      </p:nvGrpSpPr>
      <p:grpSpPr>
        <a:xfrm>
          <a:off x="0" y="0"/>
          <a:ext cx="0" cy="0"/>
          <a:chOff x="0" y="0"/>
          <a:chExt cx="0" cy="0"/>
        </a:xfrm>
      </p:grpSpPr>
      <p:sp>
        <p:nvSpPr>
          <p:cNvPr id="5159" name="Google Shape;515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60" name="Google Shape;5160;p2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4" name="Shape 5164"/>
        <p:cNvGrpSpPr/>
        <p:nvPr/>
      </p:nvGrpSpPr>
      <p:grpSpPr>
        <a:xfrm>
          <a:off x="0" y="0"/>
          <a:ext cx="0" cy="0"/>
          <a:chOff x="0" y="0"/>
          <a:chExt cx="0" cy="0"/>
        </a:xfrm>
      </p:grpSpPr>
      <p:sp>
        <p:nvSpPr>
          <p:cNvPr id="5165" name="Google Shape;516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66" name="Google Shape;5166;p2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0" name="Shape 5170"/>
        <p:cNvGrpSpPr/>
        <p:nvPr/>
      </p:nvGrpSpPr>
      <p:grpSpPr>
        <a:xfrm>
          <a:off x="0" y="0"/>
          <a:ext cx="0" cy="0"/>
          <a:chOff x="0" y="0"/>
          <a:chExt cx="0" cy="0"/>
        </a:xfrm>
      </p:grpSpPr>
      <p:sp>
        <p:nvSpPr>
          <p:cNvPr id="5171" name="Google Shape;517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72" name="Google Shape;5172;p2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6" name="Shape 5176"/>
        <p:cNvGrpSpPr/>
        <p:nvPr/>
      </p:nvGrpSpPr>
      <p:grpSpPr>
        <a:xfrm>
          <a:off x="0" y="0"/>
          <a:ext cx="0" cy="0"/>
          <a:chOff x="0" y="0"/>
          <a:chExt cx="0" cy="0"/>
        </a:xfrm>
      </p:grpSpPr>
      <p:sp>
        <p:nvSpPr>
          <p:cNvPr id="5177" name="Google Shape;517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78" name="Google Shape;5178;p2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2" name="Shape 5182"/>
        <p:cNvGrpSpPr/>
        <p:nvPr/>
      </p:nvGrpSpPr>
      <p:grpSpPr>
        <a:xfrm>
          <a:off x="0" y="0"/>
          <a:ext cx="0" cy="0"/>
          <a:chOff x="0" y="0"/>
          <a:chExt cx="0" cy="0"/>
        </a:xfrm>
      </p:grpSpPr>
      <p:sp>
        <p:nvSpPr>
          <p:cNvPr id="5183" name="Google Shape;518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84" name="Google Shape;5184;p2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8" name="Shape 5188"/>
        <p:cNvGrpSpPr/>
        <p:nvPr/>
      </p:nvGrpSpPr>
      <p:grpSpPr>
        <a:xfrm>
          <a:off x="0" y="0"/>
          <a:ext cx="0" cy="0"/>
          <a:chOff x="0" y="0"/>
          <a:chExt cx="0" cy="0"/>
        </a:xfrm>
      </p:grpSpPr>
      <p:sp>
        <p:nvSpPr>
          <p:cNvPr id="5189" name="Google Shape;518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90" name="Google Shape;5190;p2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4" name="Shape 5194"/>
        <p:cNvGrpSpPr/>
        <p:nvPr/>
      </p:nvGrpSpPr>
      <p:grpSpPr>
        <a:xfrm>
          <a:off x="0" y="0"/>
          <a:ext cx="0" cy="0"/>
          <a:chOff x="0" y="0"/>
          <a:chExt cx="0" cy="0"/>
        </a:xfrm>
      </p:grpSpPr>
      <p:sp>
        <p:nvSpPr>
          <p:cNvPr id="5195" name="Google Shape;519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96" name="Google Shape;5196;p2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0" name="Shape 5200"/>
        <p:cNvGrpSpPr/>
        <p:nvPr/>
      </p:nvGrpSpPr>
      <p:grpSpPr>
        <a:xfrm>
          <a:off x="0" y="0"/>
          <a:ext cx="0" cy="0"/>
          <a:chOff x="0" y="0"/>
          <a:chExt cx="0" cy="0"/>
        </a:xfrm>
      </p:grpSpPr>
      <p:sp>
        <p:nvSpPr>
          <p:cNvPr id="5201" name="Google Shape;520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02" name="Google Shape;5202;p2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6" name="Shape 5206"/>
        <p:cNvGrpSpPr/>
        <p:nvPr/>
      </p:nvGrpSpPr>
      <p:grpSpPr>
        <a:xfrm>
          <a:off x="0" y="0"/>
          <a:ext cx="0" cy="0"/>
          <a:chOff x="0" y="0"/>
          <a:chExt cx="0" cy="0"/>
        </a:xfrm>
      </p:grpSpPr>
      <p:sp>
        <p:nvSpPr>
          <p:cNvPr id="5207" name="Google Shape;520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08" name="Google Shape;5208;p3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0" name="Shape 5050"/>
        <p:cNvGrpSpPr/>
        <p:nvPr/>
      </p:nvGrpSpPr>
      <p:grpSpPr>
        <a:xfrm>
          <a:off x="0" y="0"/>
          <a:ext cx="0" cy="0"/>
          <a:chOff x="0" y="0"/>
          <a:chExt cx="0" cy="0"/>
        </a:xfrm>
      </p:grpSpPr>
      <p:sp>
        <p:nvSpPr>
          <p:cNvPr id="5051" name="Google Shape;505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52" name="Google Shape;5052;p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3" name="Shape 5213"/>
        <p:cNvGrpSpPr/>
        <p:nvPr/>
      </p:nvGrpSpPr>
      <p:grpSpPr>
        <a:xfrm>
          <a:off x="0" y="0"/>
          <a:ext cx="0" cy="0"/>
          <a:chOff x="0" y="0"/>
          <a:chExt cx="0" cy="0"/>
        </a:xfrm>
      </p:grpSpPr>
      <p:sp>
        <p:nvSpPr>
          <p:cNvPr id="5214" name="Google Shape;521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15" name="Google Shape;5215;p3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9" name="Shape 5219"/>
        <p:cNvGrpSpPr/>
        <p:nvPr/>
      </p:nvGrpSpPr>
      <p:grpSpPr>
        <a:xfrm>
          <a:off x="0" y="0"/>
          <a:ext cx="0" cy="0"/>
          <a:chOff x="0" y="0"/>
          <a:chExt cx="0" cy="0"/>
        </a:xfrm>
      </p:grpSpPr>
      <p:sp>
        <p:nvSpPr>
          <p:cNvPr id="5220" name="Google Shape;522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21" name="Google Shape;5221;p3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5" name="Shape 5225"/>
        <p:cNvGrpSpPr/>
        <p:nvPr/>
      </p:nvGrpSpPr>
      <p:grpSpPr>
        <a:xfrm>
          <a:off x="0" y="0"/>
          <a:ext cx="0" cy="0"/>
          <a:chOff x="0" y="0"/>
          <a:chExt cx="0" cy="0"/>
        </a:xfrm>
      </p:grpSpPr>
      <p:sp>
        <p:nvSpPr>
          <p:cNvPr id="5226" name="Google Shape;522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27" name="Google Shape;5227;p3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1" name="Shape 5231"/>
        <p:cNvGrpSpPr/>
        <p:nvPr/>
      </p:nvGrpSpPr>
      <p:grpSpPr>
        <a:xfrm>
          <a:off x="0" y="0"/>
          <a:ext cx="0" cy="0"/>
          <a:chOff x="0" y="0"/>
          <a:chExt cx="0" cy="0"/>
        </a:xfrm>
      </p:grpSpPr>
      <p:sp>
        <p:nvSpPr>
          <p:cNvPr id="5232" name="Google Shape;523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33" name="Google Shape;5233;p4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8" name="Shape 5238"/>
        <p:cNvGrpSpPr/>
        <p:nvPr/>
      </p:nvGrpSpPr>
      <p:grpSpPr>
        <a:xfrm>
          <a:off x="0" y="0"/>
          <a:ext cx="0" cy="0"/>
          <a:chOff x="0" y="0"/>
          <a:chExt cx="0" cy="0"/>
        </a:xfrm>
      </p:grpSpPr>
      <p:sp>
        <p:nvSpPr>
          <p:cNvPr id="5239" name="Google Shape;523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40" name="Google Shape;5240;p4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5" name="Shape 5245"/>
        <p:cNvGrpSpPr/>
        <p:nvPr/>
      </p:nvGrpSpPr>
      <p:grpSpPr>
        <a:xfrm>
          <a:off x="0" y="0"/>
          <a:ext cx="0" cy="0"/>
          <a:chOff x="0" y="0"/>
          <a:chExt cx="0" cy="0"/>
        </a:xfrm>
      </p:grpSpPr>
      <p:sp>
        <p:nvSpPr>
          <p:cNvPr id="5246" name="Google Shape;524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47" name="Google Shape;5247;p4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1" name="Shape 5251"/>
        <p:cNvGrpSpPr/>
        <p:nvPr/>
      </p:nvGrpSpPr>
      <p:grpSpPr>
        <a:xfrm>
          <a:off x="0" y="0"/>
          <a:ext cx="0" cy="0"/>
          <a:chOff x="0" y="0"/>
          <a:chExt cx="0" cy="0"/>
        </a:xfrm>
      </p:grpSpPr>
      <p:sp>
        <p:nvSpPr>
          <p:cNvPr id="5252" name="Google Shape;525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53" name="Google Shape;5253;p4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59" name="Google Shape;5259;p4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5" name="Shape 5265"/>
        <p:cNvGrpSpPr/>
        <p:nvPr/>
      </p:nvGrpSpPr>
      <p:grpSpPr>
        <a:xfrm>
          <a:off x="0" y="0"/>
          <a:ext cx="0" cy="0"/>
          <a:chOff x="0" y="0"/>
          <a:chExt cx="0" cy="0"/>
        </a:xfrm>
      </p:grpSpPr>
      <p:sp>
        <p:nvSpPr>
          <p:cNvPr id="5266" name="Google Shape;526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67" name="Google Shape;5267;p4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1" name="Shape 5271"/>
        <p:cNvGrpSpPr/>
        <p:nvPr/>
      </p:nvGrpSpPr>
      <p:grpSpPr>
        <a:xfrm>
          <a:off x="0" y="0"/>
          <a:ext cx="0" cy="0"/>
          <a:chOff x="0" y="0"/>
          <a:chExt cx="0" cy="0"/>
        </a:xfrm>
      </p:grpSpPr>
      <p:sp>
        <p:nvSpPr>
          <p:cNvPr id="5272" name="Google Shape;527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73" name="Google Shape;5273;p5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6" name="Shape 5056"/>
        <p:cNvGrpSpPr/>
        <p:nvPr/>
      </p:nvGrpSpPr>
      <p:grpSpPr>
        <a:xfrm>
          <a:off x="0" y="0"/>
          <a:ext cx="0" cy="0"/>
          <a:chOff x="0" y="0"/>
          <a:chExt cx="0" cy="0"/>
        </a:xfrm>
      </p:grpSpPr>
      <p:sp>
        <p:nvSpPr>
          <p:cNvPr id="5057" name="Google Shape;505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58" name="Google Shape;5058;p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7" name="Shape 5277"/>
        <p:cNvGrpSpPr/>
        <p:nvPr/>
      </p:nvGrpSpPr>
      <p:grpSpPr>
        <a:xfrm>
          <a:off x="0" y="0"/>
          <a:ext cx="0" cy="0"/>
          <a:chOff x="0" y="0"/>
          <a:chExt cx="0" cy="0"/>
        </a:xfrm>
      </p:grpSpPr>
      <p:sp>
        <p:nvSpPr>
          <p:cNvPr id="5278" name="Google Shape;527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79" name="Google Shape;5279;p5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3" name="Shape 5283"/>
        <p:cNvGrpSpPr/>
        <p:nvPr/>
      </p:nvGrpSpPr>
      <p:grpSpPr>
        <a:xfrm>
          <a:off x="0" y="0"/>
          <a:ext cx="0" cy="0"/>
          <a:chOff x="0" y="0"/>
          <a:chExt cx="0" cy="0"/>
        </a:xfrm>
      </p:grpSpPr>
      <p:sp>
        <p:nvSpPr>
          <p:cNvPr id="5284" name="Google Shape;528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85" name="Google Shape;5285;p5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9" name="Shape 5289"/>
        <p:cNvGrpSpPr/>
        <p:nvPr/>
      </p:nvGrpSpPr>
      <p:grpSpPr>
        <a:xfrm>
          <a:off x="0" y="0"/>
          <a:ext cx="0" cy="0"/>
          <a:chOff x="0" y="0"/>
          <a:chExt cx="0" cy="0"/>
        </a:xfrm>
      </p:grpSpPr>
      <p:sp>
        <p:nvSpPr>
          <p:cNvPr id="5290" name="Google Shape;529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91" name="Google Shape;5291;p5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5" name="Shape 5295"/>
        <p:cNvGrpSpPr/>
        <p:nvPr/>
      </p:nvGrpSpPr>
      <p:grpSpPr>
        <a:xfrm>
          <a:off x="0" y="0"/>
          <a:ext cx="0" cy="0"/>
          <a:chOff x="0" y="0"/>
          <a:chExt cx="0" cy="0"/>
        </a:xfrm>
      </p:grpSpPr>
      <p:sp>
        <p:nvSpPr>
          <p:cNvPr id="5296" name="Google Shape;529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97" name="Google Shape;5297;p5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1" name="Shape 5301"/>
        <p:cNvGrpSpPr/>
        <p:nvPr/>
      </p:nvGrpSpPr>
      <p:grpSpPr>
        <a:xfrm>
          <a:off x="0" y="0"/>
          <a:ext cx="0" cy="0"/>
          <a:chOff x="0" y="0"/>
          <a:chExt cx="0" cy="0"/>
        </a:xfrm>
      </p:grpSpPr>
      <p:sp>
        <p:nvSpPr>
          <p:cNvPr id="5302" name="Google Shape;530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03" name="Google Shape;5303;p5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7" name="Shape 5307"/>
        <p:cNvGrpSpPr/>
        <p:nvPr/>
      </p:nvGrpSpPr>
      <p:grpSpPr>
        <a:xfrm>
          <a:off x="0" y="0"/>
          <a:ext cx="0" cy="0"/>
          <a:chOff x="0" y="0"/>
          <a:chExt cx="0" cy="0"/>
        </a:xfrm>
      </p:grpSpPr>
      <p:sp>
        <p:nvSpPr>
          <p:cNvPr id="5308" name="Google Shape;530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09" name="Google Shape;5309;p5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3" name="Shape 5313"/>
        <p:cNvGrpSpPr/>
        <p:nvPr/>
      </p:nvGrpSpPr>
      <p:grpSpPr>
        <a:xfrm>
          <a:off x="0" y="0"/>
          <a:ext cx="0" cy="0"/>
          <a:chOff x="0" y="0"/>
          <a:chExt cx="0" cy="0"/>
        </a:xfrm>
      </p:grpSpPr>
      <p:sp>
        <p:nvSpPr>
          <p:cNvPr id="5314" name="Google Shape;531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15" name="Google Shape;5315;p5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9" name="Shape 5319"/>
        <p:cNvGrpSpPr/>
        <p:nvPr/>
      </p:nvGrpSpPr>
      <p:grpSpPr>
        <a:xfrm>
          <a:off x="0" y="0"/>
          <a:ext cx="0" cy="0"/>
          <a:chOff x="0" y="0"/>
          <a:chExt cx="0" cy="0"/>
        </a:xfrm>
      </p:grpSpPr>
      <p:sp>
        <p:nvSpPr>
          <p:cNvPr id="5320" name="Google Shape;532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21" name="Google Shape;5321;p5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5" name="Shape 5325"/>
        <p:cNvGrpSpPr/>
        <p:nvPr/>
      </p:nvGrpSpPr>
      <p:grpSpPr>
        <a:xfrm>
          <a:off x="0" y="0"/>
          <a:ext cx="0" cy="0"/>
          <a:chOff x="0" y="0"/>
          <a:chExt cx="0" cy="0"/>
        </a:xfrm>
      </p:grpSpPr>
      <p:sp>
        <p:nvSpPr>
          <p:cNvPr id="5326" name="Google Shape;532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27" name="Google Shape;5327;p6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1" name="Shape 5331"/>
        <p:cNvGrpSpPr/>
        <p:nvPr/>
      </p:nvGrpSpPr>
      <p:grpSpPr>
        <a:xfrm>
          <a:off x="0" y="0"/>
          <a:ext cx="0" cy="0"/>
          <a:chOff x="0" y="0"/>
          <a:chExt cx="0" cy="0"/>
        </a:xfrm>
      </p:grpSpPr>
      <p:sp>
        <p:nvSpPr>
          <p:cNvPr id="5332" name="Google Shape;533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33" name="Google Shape;5333;p6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2" name="Shape 5062"/>
        <p:cNvGrpSpPr/>
        <p:nvPr/>
      </p:nvGrpSpPr>
      <p:grpSpPr>
        <a:xfrm>
          <a:off x="0" y="0"/>
          <a:ext cx="0" cy="0"/>
          <a:chOff x="0" y="0"/>
          <a:chExt cx="0" cy="0"/>
        </a:xfrm>
      </p:grpSpPr>
      <p:sp>
        <p:nvSpPr>
          <p:cNvPr id="5063" name="Google Shape;506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64" name="Google Shape;5064;p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7" name="Shape 5337"/>
        <p:cNvGrpSpPr/>
        <p:nvPr/>
      </p:nvGrpSpPr>
      <p:grpSpPr>
        <a:xfrm>
          <a:off x="0" y="0"/>
          <a:ext cx="0" cy="0"/>
          <a:chOff x="0" y="0"/>
          <a:chExt cx="0" cy="0"/>
        </a:xfrm>
      </p:grpSpPr>
      <p:sp>
        <p:nvSpPr>
          <p:cNvPr id="5338" name="Google Shape;533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39" name="Google Shape;5339;p6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45" name="Google Shape;5345;p6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9" name="Shape 5349"/>
        <p:cNvGrpSpPr/>
        <p:nvPr/>
      </p:nvGrpSpPr>
      <p:grpSpPr>
        <a:xfrm>
          <a:off x="0" y="0"/>
          <a:ext cx="0" cy="0"/>
          <a:chOff x="0" y="0"/>
          <a:chExt cx="0" cy="0"/>
        </a:xfrm>
      </p:grpSpPr>
      <p:sp>
        <p:nvSpPr>
          <p:cNvPr id="5350" name="Google Shape;535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51" name="Google Shape;5351;p6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1" name="Shape 5361"/>
        <p:cNvGrpSpPr/>
        <p:nvPr/>
      </p:nvGrpSpPr>
      <p:grpSpPr>
        <a:xfrm>
          <a:off x="0" y="0"/>
          <a:ext cx="0" cy="0"/>
          <a:chOff x="0" y="0"/>
          <a:chExt cx="0" cy="0"/>
        </a:xfrm>
      </p:grpSpPr>
      <p:sp>
        <p:nvSpPr>
          <p:cNvPr id="5362" name="Google Shape;5362;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63" name="Google Shape;5363;p7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7" name="Shape 5367"/>
        <p:cNvGrpSpPr/>
        <p:nvPr/>
      </p:nvGrpSpPr>
      <p:grpSpPr>
        <a:xfrm>
          <a:off x="0" y="0"/>
          <a:ext cx="0" cy="0"/>
          <a:chOff x="0" y="0"/>
          <a:chExt cx="0" cy="0"/>
        </a:xfrm>
      </p:grpSpPr>
      <p:sp>
        <p:nvSpPr>
          <p:cNvPr id="5368" name="Google Shape;5368;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69" name="Google Shape;5369;p7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3" name="Shape 5373"/>
        <p:cNvGrpSpPr/>
        <p:nvPr/>
      </p:nvGrpSpPr>
      <p:grpSpPr>
        <a:xfrm>
          <a:off x="0" y="0"/>
          <a:ext cx="0" cy="0"/>
          <a:chOff x="0" y="0"/>
          <a:chExt cx="0" cy="0"/>
        </a:xfrm>
      </p:grpSpPr>
      <p:sp>
        <p:nvSpPr>
          <p:cNvPr id="5374" name="Google Shape;537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75" name="Google Shape;5375;p7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0" name="Shape 5390"/>
        <p:cNvGrpSpPr/>
        <p:nvPr/>
      </p:nvGrpSpPr>
      <p:grpSpPr>
        <a:xfrm>
          <a:off x="0" y="0"/>
          <a:ext cx="0" cy="0"/>
          <a:chOff x="0" y="0"/>
          <a:chExt cx="0" cy="0"/>
        </a:xfrm>
      </p:grpSpPr>
      <p:sp>
        <p:nvSpPr>
          <p:cNvPr id="5391" name="Google Shape;539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92" name="Google Shape;5392;p7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70" name="Google Shape;5070;p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7" name="Shape 5397"/>
        <p:cNvGrpSpPr/>
        <p:nvPr/>
      </p:nvGrpSpPr>
      <p:grpSpPr>
        <a:xfrm>
          <a:off x="0" y="0"/>
          <a:ext cx="0" cy="0"/>
          <a:chOff x="0" y="0"/>
          <a:chExt cx="0" cy="0"/>
        </a:xfrm>
      </p:grpSpPr>
      <p:sp>
        <p:nvSpPr>
          <p:cNvPr id="5398" name="Google Shape;5398;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99" name="Google Shape;5399;p7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2" name="Shape 5402"/>
        <p:cNvGrpSpPr/>
        <p:nvPr/>
      </p:nvGrpSpPr>
      <p:grpSpPr>
        <a:xfrm>
          <a:off x="0" y="0"/>
          <a:ext cx="0" cy="0"/>
          <a:chOff x="0" y="0"/>
          <a:chExt cx="0" cy="0"/>
        </a:xfrm>
      </p:grpSpPr>
      <p:sp>
        <p:nvSpPr>
          <p:cNvPr id="5403" name="Google Shape;540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04" name="Google Shape;5404;p7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0" name="Shape 5410"/>
        <p:cNvGrpSpPr/>
        <p:nvPr/>
      </p:nvGrpSpPr>
      <p:grpSpPr>
        <a:xfrm>
          <a:off x="0" y="0"/>
          <a:ext cx="0" cy="0"/>
          <a:chOff x="0" y="0"/>
          <a:chExt cx="0" cy="0"/>
        </a:xfrm>
      </p:grpSpPr>
      <p:sp>
        <p:nvSpPr>
          <p:cNvPr id="5411" name="Google Shape;5411;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12" name="Google Shape;5412;p7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18" name="Google Shape;5418;p7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2" name="Shape 5422"/>
        <p:cNvGrpSpPr/>
        <p:nvPr/>
      </p:nvGrpSpPr>
      <p:grpSpPr>
        <a:xfrm>
          <a:off x="0" y="0"/>
          <a:ext cx="0" cy="0"/>
          <a:chOff x="0" y="0"/>
          <a:chExt cx="0" cy="0"/>
        </a:xfrm>
      </p:grpSpPr>
      <p:sp>
        <p:nvSpPr>
          <p:cNvPr id="5423" name="Google Shape;542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24" name="Google Shape;5424;p8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8" name="Shape 5428"/>
        <p:cNvGrpSpPr/>
        <p:nvPr/>
      </p:nvGrpSpPr>
      <p:grpSpPr>
        <a:xfrm>
          <a:off x="0" y="0"/>
          <a:ext cx="0" cy="0"/>
          <a:chOff x="0" y="0"/>
          <a:chExt cx="0" cy="0"/>
        </a:xfrm>
      </p:grpSpPr>
      <p:sp>
        <p:nvSpPr>
          <p:cNvPr id="5429" name="Google Shape;5429;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30" name="Google Shape;5430;p8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4" name="Shape 5434"/>
        <p:cNvGrpSpPr/>
        <p:nvPr/>
      </p:nvGrpSpPr>
      <p:grpSpPr>
        <a:xfrm>
          <a:off x="0" y="0"/>
          <a:ext cx="0" cy="0"/>
          <a:chOff x="0" y="0"/>
          <a:chExt cx="0" cy="0"/>
        </a:xfrm>
      </p:grpSpPr>
      <p:sp>
        <p:nvSpPr>
          <p:cNvPr id="5435" name="Google Shape;5435;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36" name="Google Shape;5436;p8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0" name="Shape 5440"/>
        <p:cNvGrpSpPr/>
        <p:nvPr/>
      </p:nvGrpSpPr>
      <p:grpSpPr>
        <a:xfrm>
          <a:off x="0" y="0"/>
          <a:ext cx="0" cy="0"/>
          <a:chOff x="0" y="0"/>
          <a:chExt cx="0" cy="0"/>
        </a:xfrm>
      </p:grpSpPr>
      <p:sp>
        <p:nvSpPr>
          <p:cNvPr id="5441" name="Google Shape;544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42" name="Google Shape;5442;p8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48" name="Google Shape;5448;p8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2" name="Shape 5452"/>
        <p:cNvGrpSpPr/>
        <p:nvPr/>
      </p:nvGrpSpPr>
      <p:grpSpPr>
        <a:xfrm>
          <a:off x="0" y="0"/>
          <a:ext cx="0" cy="0"/>
          <a:chOff x="0" y="0"/>
          <a:chExt cx="0" cy="0"/>
        </a:xfrm>
      </p:grpSpPr>
      <p:sp>
        <p:nvSpPr>
          <p:cNvPr id="5453" name="Google Shape;545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54" name="Google Shape;5454;p8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4" name="Shape 5074"/>
        <p:cNvGrpSpPr/>
        <p:nvPr/>
      </p:nvGrpSpPr>
      <p:grpSpPr>
        <a:xfrm>
          <a:off x="0" y="0"/>
          <a:ext cx="0" cy="0"/>
          <a:chOff x="0" y="0"/>
          <a:chExt cx="0" cy="0"/>
        </a:xfrm>
      </p:grpSpPr>
      <p:sp>
        <p:nvSpPr>
          <p:cNvPr id="5075" name="Google Shape;507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76" name="Google Shape;5076;p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8" name="Shape 5458"/>
        <p:cNvGrpSpPr/>
        <p:nvPr/>
      </p:nvGrpSpPr>
      <p:grpSpPr>
        <a:xfrm>
          <a:off x="0" y="0"/>
          <a:ext cx="0" cy="0"/>
          <a:chOff x="0" y="0"/>
          <a:chExt cx="0" cy="0"/>
        </a:xfrm>
      </p:grpSpPr>
      <p:sp>
        <p:nvSpPr>
          <p:cNvPr id="5459" name="Google Shape;5459;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60" name="Google Shape;5460;p8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66" name="Google Shape;5466;p8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9" name="Shape 5469"/>
        <p:cNvGrpSpPr/>
        <p:nvPr/>
      </p:nvGrpSpPr>
      <p:grpSpPr>
        <a:xfrm>
          <a:off x="0" y="0"/>
          <a:ext cx="0" cy="0"/>
          <a:chOff x="0" y="0"/>
          <a:chExt cx="0" cy="0"/>
        </a:xfrm>
      </p:grpSpPr>
      <p:sp>
        <p:nvSpPr>
          <p:cNvPr id="5470" name="Google Shape;5470;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71" name="Google Shape;5471;p8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5" name="Shape 5475"/>
        <p:cNvGrpSpPr/>
        <p:nvPr/>
      </p:nvGrpSpPr>
      <p:grpSpPr>
        <a:xfrm>
          <a:off x="0" y="0"/>
          <a:ext cx="0" cy="0"/>
          <a:chOff x="0" y="0"/>
          <a:chExt cx="0" cy="0"/>
        </a:xfrm>
      </p:grpSpPr>
      <p:sp>
        <p:nvSpPr>
          <p:cNvPr id="5476" name="Google Shape;5476;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77" name="Google Shape;5477;p8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89" name="Google Shape;5489;p9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3" name="Shape 5493"/>
        <p:cNvGrpSpPr/>
        <p:nvPr/>
      </p:nvGrpSpPr>
      <p:grpSpPr>
        <a:xfrm>
          <a:off x="0" y="0"/>
          <a:ext cx="0" cy="0"/>
          <a:chOff x="0" y="0"/>
          <a:chExt cx="0" cy="0"/>
        </a:xfrm>
      </p:grpSpPr>
      <p:sp>
        <p:nvSpPr>
          <p:cNvPr id="5494" name="Google Shape;5494;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95" name="Google Shape;5495;p9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9" name="Shape 5499"/>
        <p:cNvGrpSpPr/>
        <p:nvPr/>
      </p:nvGrpSpPr>
      <p:grpSpPr>
        <a:xfrm>
          <a:off x="0" y="0"/>
          <a:ext cx="0" cy="0"/>
          <a:chOff x="0" y="0"/>
          <a:chExt cx="0" cy="0"/>
        </a:xfrm>
      </p:grpSpPr>
      <p:sp>
        <p:nvSpPr>
          <p:cNvPr id="5500" name="Google Shape;5500;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01" name="Google Shape;5501;p9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5" name="Shape 5505"/>
        <p:cNvGrpSpPr/>
        <p:nvPr/>
      </p:nvGrpSpPr>
      <p:grpSpPr>
        <a:xfrm>
          <a:off x="0" y="0"/>
          <a:ext cx="0" cy="0"/>
          <a:chOff x="0" y="0"/>
          <a:chExt cx="0" cy="0"/>
        </a:xfrm>
      </p:grpSpPr>
      <p:sp>
        <p:nvSpPr>
          <p:cNvPr id="5506" name="Google Shape;5506;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07" name="Google Shape;5507;p9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1" name="Shape 5511"/>
        <p:cNvGrpSpPr/>
        <p:nvPr/>
      </p:nvGrpSpPr>
      <p:grpSpPr>
        <a:xfrm>
          <a:off x="0" y="0"/>
          <a:ext cx="0" cy="0"/>
          <a:chOff x="0" y="0"/>
          <a:chExt cx="0" cy="0"/>
        </a:xfrm>
      </p:grpSpPr>
      <p:sp>
        <p:nvSpPr>
          <p:cNvPr id="5512" name="Google Shape;5512;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13" name="Google Shape;5513;p9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0" name="Shape 5080"/>
        <p:cNvGrpSpPr/>
        <p:nvPr/>
      </p:nvGrpSpPr>
      <p:grpSpPr>
        <a:xfrm>
          <a:off x="0" y="0"/>
          <a:ext cx="0" cy="0"/>
          <a:chOff x="0" y="0"/>
          <a:chExt cx="0" cy="0"/>
        </a:xfrm>
      </p:grpSpPr>
      <p:sp>
        <p:nvSpPr>
          <p:cNvPr id="5081" name="Google Shape;508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82" name="Google Shape;5082;p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7" name="Shape 5517"/>
        <p:cNvGrpSpPr/>
        <p:nvPr/>
      </p:nvGrpSpPr>
      <p:grpSpPr>
        <a:xfrm>
          <a:off x="0" y="0"/>
          <a:ext cx="0" cy="0"/>
          <a:chOff x="0" y="0"/>
          <a:chExt cx="0" cy="0"/>
        </a:xfrm>
      </p:grpSpPr>
      <p:sp>
        <p:nvSpPr>
          <p:cNvPr id="5518" name="Google Shape;551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19" name="Google Shape;5519;p9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25" name="Google Shape;5525;p9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9" name="Shape 5529"/>
        <p:cNvGrpSpPr/>
        <p:nvPr/>
      </p:nvGrpSpPr>
      <p:grpSpPr>
        <a:xfrm>
          <a:off x="0" y="0"/>
          <a:ext cx="0" cy="0"/>
          <a:chOff x="0" y="0"/>
          <a:chExt cx="0" cy="0"/>
        </a:xfrm>
      </p:grpSpPr>
      <p:sp>
        <p:nvSpPr>
          <p:cNvPr id="5530" name="Google Shape;553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31" name="Google Shape;5531;p9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4" name="Shape 5534"/>
        <p:cNvGrpSpPr/>
        <p:nvPr/>
      </p:nvGrpSpPr>
      <p:grpSpPr>
        <a:xfrm>
          <a:off x="0" y="0"/>
          <a:ext cx="0" cy="0"/>
          <a:chOff x="0" y="0"/>
          <a:chExt cx="0" cy="0"/>
        </a:xfrm>
      </p:grpSpPr>
      <p:sp>
        <p:nvSpPr>
          <p:cNvPr id="5535" name="Google Shape;5535;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36" name="Google Shape;5536;p9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42" name="Google Shape;5542;p10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6" name="Shape 5546"/>
        <p:cNvGrpSpPr/>
        <p:nvPr/>
      </p:nvGrpSpPr>
      <p:grpSpPr>
        <a:xfrm>
          <a:off x="0" y="0"/>
          <a:ext cx="0" cy="0"/>
          <a:chOff x="0" y="0"/>
          <a:chExt cx="0" cy="0"/>
        </a:xfrm>
      </p:grpSpPr>
      <p:sp>
        <p:nvSpPr>
          <p:cNvPr id="5547" name="Google Shape;554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48" name="Google Shape;5548;p10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2" name="Shape 5552"/>
        <p:cNvGrpSpPr/>
        <p:nvPr/>
      </p:nvGrpSpPr>
      <p:grpSpPr>
        <a:xfrm>
          <a:off x="0" y="0"/>
          <a:ext cx="0" cy="0"/>
          <a:chOff x="0" y="0"/>
          <a:chExt cx="0" cy="0"/>
        </a:xfrm>
      </p:grpSpPr>
      <p:sp>
        <p:nvSpPr>
          <p:cNvPr id="5553" name="Google Shape;555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54" name="Google Shape;5554;p10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8" name="Shape 5558"/>
        <p:cNvGrpSpPr/>
        <p:nvPr/>
      </p:nvGrpSpPr>
      <p:grpSpPr>
        <a:xfrm>
          <a:off x="0" y="0"/>
          <a:ext cx="0" cy="0"/>
          <a:chOff x="0" y="0"/>
          <a:chExt cx="0" cy="0"/>
        </a:xfrm>
      </p:grpSpPr>
      <p:sp>
        <p:nvSpPr>
          <p:cNvPr id="5559" name="Google Shape;5559;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60" name="Google Shape;5560;p10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4" name="Shape 5564"/>
        <p:cNvGrpSpPr/>
        <p:nvPr/>
      </p:nvGrpSpPr>
      <p:grpSpPr>
        <a:xfrm>
          <a:off x="0" y="0"/>
          <a:ext cx="0" cy="0"/>
          <a:chOff x="0" y="0"/>
          <a:chExt cx="0" cy="0"/>
        </a:xfrm>
      </p:grpSpPr>
      <p:sp>
        <p:nvSpPr>
          <p:cNvPr id="5565" name="Google Shape;5565;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66" name="Google Shape;5566;p10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0" name="Shape 5570"/>
        <p:cNvGrpSpPr/>
        <p:nvPr/>
      </p:nvGrpSpPr>
      <p:grpSpPr>
        <a:xfrm>
          <a:off x="0" y="0"/>
          <a:ext cx="0" cy="0"/>
          <a:chOff x="0" y="0"/>
          <a:chExt cx="0" cy="0"/>
        </a:xfrm>
      </p:grpSpPr>
      <p:sp>
        <p:nvSpPr>
          <p:cNvPr id="5571" name="Google Shape;557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72" name="Google Shape;5572;p10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6" name="Shape 5086"/>
        <p:cNvGrpSpPr/>
        <p:nvPr/>
      </p:nvGrpSpPr>
      <p:grpSpPr>
        <a:xfrm>
          <a:off x="0" y="0"/>
          <a:ext cx="0" cy="0"/>
          <a:chOff x="0" y="0"/>
          <a:chExt cx="0" cy="0"/>
        </a:xfrm>
      </p:grpSpPr>
      <p:sp>
        <p:nvSpPr>
          <p:cNvPr id="5087" name="Google Shape;508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88" name="Google Shape;5088;p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6" name="Shape 5576"/>
        <p:cNvGrpSpPr/>
        <p:nvPr/>
      </p:nvGrpSpPr>
      <p:grpSpPr>
        <a:xfrm>
          <a:off x="0" y="0"/>
          <a:ext cx="0" cy="0"/>
          <a:chOff x="0" y="0"/>
          <a:chExt cx="0" cy="0"/>
        </a:xfrm>
      </p:grpSpPr>
      <p:sp>
        <p:nvSpPr>
          <p:cNvPr id="5577" name="Google Shape;5577;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78" name="Google Shape;5578;p106: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2" name="Shape 5582"/>
        <p:cNvGrpSpPr/>
        <p:nvPr/>
      </p:nvGrpSpPr>
      <p:grpSpPr>
        <a:xfrm>
          <a:off x="0" y="0"/>
          <a:ext cx="0" cy="0"/>
          <a:chOff x="0" y="0"/>
          <a:chExt cx="0" cy="0"/>
        </a:xfrm>
      </p:grpSpPr>
      <p:sp>
        <p:nvSpPr>
          <p:cNvPr id="5583" name="Google Shape;5583;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84" name="Google Shape;5584;p107: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8" name="Shape 5588"/>
        <p:cNvGrpSpPr/>
        <p:nvPr/>
      </p:nvGrpSpPr>
      <p:grpSpPr>
        <a:xfrm>
          <a:off x="0" y="0"/>
          <a:ext cx="0" cy="0"/>
          <a:chOff x="0" y="0"/>
          <a:chExt cx="0" cy="0"/>
        </a:xfrm>
      </p:grpSpPr>
      <p:sp>
        <p:nvSpPr>
          <p:cNvPr id="5589" name="Google Shape;5589;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90" name="Google Shape;5590;p108: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4" name="Shape 5594"/>
        <p:cNvGrpSpPr/>
        <p:nvPr/>
      </p:nvGrpSpPr>
      <p:grpSpPr>
        <a:xfrm>
          <a:off x="0" y="0"/>
          <a:ext cx="0" cy="0"/>
          <a:chOff x="0" y="0"/>
          <a:chExt cx="0" cy="0"/>
        </a:xfrm>
      </p:grpSpPr>
      <p:sp>
        <p:nvSpPr>
          <p:cNvPr id="5595" name="Google Shape;5595;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96" name="Google Shape;5596;p109: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0" name="Shape 5600"/>
        <p:cNvGrpSpPr/>
        <p:nvPr/>
      </p:nvGrpSpPr>
      <p:grpSpPr>
        <a:xfrm>
          <a:off x="0" y="0"/>
          <a:ext cx="0" cy="0"/>
          <a:chOff x="0" y="0"/>
          <a:chExt cx="0" cy="0"/>
        </a:xfrm>
      </p:grpSpPr>
      <p:sp>
        <p:nvSpPr>
          <p:cNvPr id="5601" name="Google Shape;5601;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02" name="Google Shape;5602;p110: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6" name="Shape 5606"/>
        <p:cNvGrpSpPr/>
        <p:nvPr/>
      </p:nvGrpSpPr>
      <p:grpSpPr>
        <a:xfrm>
          <a:off x="0" y="0"/>
          <a:ext cx="0" cy="0"/>
          <a:chOff x="0" y="0"/>
          <a:chExt cx="0" cy="0"/>
        </a:xfrm>
      </p:grpSpPr>
      <p:sp>
        <p:nvSpPr>
          <p:cNvPr id="5607" name="Google Shape;5607;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08" name="Google Shape;5608;p111: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14" name="Google Shape;5614;p112: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8" name="Shape 5618"/>
        <p:cNvGrpSpPr/>
        <p:nvPr/>
      </p:nvGrpSpPr>
      <p:grpSpPr>
        <a:xfrm>
          <a:off x="0" y="0"/>
          <a:ext cx="0" cy="0"/>
          <a:chOff x="0" y="0"/>
          <a:chExt cx="0" cy="0"/>
        </a:xfrm>
      </p:grpSpPr>
      <p:sp>
        <p:nvSpPr>
          <p:cNvPr id="5619" name="Google Shape;5619;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20" name="Google Shape;5620;p113: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4" name="Shape 5624"/>
        <p:cNvGrpSpPr/>
        <p:nvPr/>
      </p:nvGrpSpPr>
      <p:grpSpPr>
        <a:xfrm>
          <a:off x="0" y="0"/>
          <a:ext cx="0" cy="0"/>
          <a:chOff x="0" y="0"/>
          <a:chExt cx="0" cy="0"/>
        </a:xfrm>
      </p:grpSpPr>
      <p:sp>
        <p:nvSpPr>
          <p:cNvPr id="5625" name="Google Shape;5625;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26" name="Google Shape;5626;p114: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0" name="Shape 5630"/>
        <p:cNvGrpSpPr/>
        <p:nvPr/>
      </p:nvGrpSpPr>
      <p:grpSpPr>
        <a:xfrm>
          <a:off x="0" y="0"/>
          <a:ext cx="0" cy="0"/>
          <a:chOff x="0" y="0"/>
          <a:chExt cx="0" cy="0"/>
        </a:xfrm>
      </p:grpSpPr>
      <p:sp>
        <p:nvSpPr>
          <p:cNvPr id="5631" name="Google Shape;5631;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32" name="Google Shape;5632;p115:notes"/>
          <p:cNvSpPr txBox="1"/>
          <p:nvPr>
            <p:ph idx="1" type="body"/>
          </p:nvPr>
        </p:nvSpPr>
        <p:spPr>
          <a:xfrm>
            <a:off x="685800" y="4343400"/>
            <a:ext cx="5486400" cy="411480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97" name="Shape 4997"/>
        <p:cNvGrpSpPr/>
        <p:nvPr/>
      </p:nvGrpSpPr>
      <p:grpSpPr>
        <a:xfrm>
          <a:off x="0" y="0"/>
          <a:ext cx="0" cy="0"/>
          <a:chOff x="0" y="0"/>
          <a:chExt cx="0" cy="0"/>
        </a:xfrm>
      </p:grpSpPr>
      <p:sp>
        <p:nvSpPr>
          <p:cNvPr id="4998" name="Google Shape;4998;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99" name="Google Shape;4999;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00" name="Google Shape;5000;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32" name="Shape 5032"/>
        <p:cNvGrpSpPr/>
        <p:nvPr/>
      </p:nvGrpSpPr>
      <p:grpSpPr>
        <a:xfrm>
          <a:off x="0" y="0"/>
          <a:ext cx="0" cy="0"/>
          <a:chOff x="0" y="0"/>
          <a:chExt cx="0" cy="0"/>
        </a:xfrm>
      </p:grpSpPr>
      <p:sp>
        <p:nvSpPr>
          <p:cNvPr id="5033" name="Google Shape;5033;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34" name="Google Shape;5034;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035" name="Google Shape;5035;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36" name="Shape 5036"/>
        <p:cNvGrpSpPr/>
        <p:nvPr/>
      </p:nvGrpSpPr>
      <p:grpSpPr>
        <a:xfrm>
          <a:off x="0" y="0"/>
          <a:ext cx="0" cy="0"/>
          <a:chOff x="0" y="0"/>
          <a:chExt cx="0" cy="0"/>
        </a:xfrm>
      </p:grpSpPr>
      <p:sp>
        <p:nvSpPr>
          <p:cNvPr id="5037" name="Google Shape;5037;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01" name="Shape 5001"/>
        <p:cNvGrpSpPr/>
        <p:nvPr/>
      </p:nvGrpSpPr>
      <p:grpSpPr>
        <a:xfrm>
          <a:off x="0" y="0"/>
          <a:ext cx="0" cy="0"/>
          <a:chOff x="0" y="0"/>
          <a:chExt cx="0" cy="0"/>
        </a:xfrm>
      </p:grpSpPr>
      <p:sp>
        <p:nvSpPr>
          <p:cNvPr id="5002" name="Google Shape;5002;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03" name="Google Shape;5003;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04" name="Shape 5004"/>
        <p:cNvGrpSpPr/>
        <p:nvPr/>
      </p:nvGrpSpPr>
      <p:grpSpPr>
        <a:xfrm>
          <a:off x="0" y="0"/>
          <a:ext cx="0" cy="0"/>
          <a:chOff x="0" y="0"/>
          <a:chExt cx="0" cy="0"/>
        </a:xfrm>
      </p:grpSpPr>
      <p:sp>
        <p:nvSpPr>
          <p:cNvPr id="5005" name="Google Shape;5005;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06" name="Google Shape;5006;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007" name="Google Shape;5007;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08" name="Shape 5008"/>
        <p:cNvGrpSpPr/>
        <p:nvPr/>
      </p:nvGrpSpPr>
      <p:grpSpPr>
        <a:xfrm>
          <a:off x="0" y="0"/>
          <a:ext cx="0" cy="0"/>
          <a:chOff x="0" y="0"/>
          <a:chExt cx="0" cy="0"/>
        </a:xfrm>
      </p:grpSpPr>
      <p:sp>
        <p:nvSpPr>
          <p:cNvPr id="5009" name="Google Shape;5009;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0" name="Google Shape;5010;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11" name="Google Shape;5011;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12" name="Google Shape;5012;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13" name="Shape 5013"/>
        <p:cNvGrpSpPr/>
        <p:nvPr/>
      </p:nvGrpSpPr>
      <p:grpSpPr>
        <a:xfrm>
          <a:off x="0" y="0"/>
          <a:ext cx="0" cy="0"/>
          <a:chOff x="0" y="0"/>
          <a:chExt cx="0" cy="0"/>
        </a:xfrm>
      </p:grpSpPr>
      <p:sp>
        <p:nvSpPr>
          <p:cNvPr id="5014" name="Google Shape;5014;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5" name="Google Shape;5015;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16" name="Shape 5016"/>
        <p:cNvGrpSpPr/>
        <p:nvPr/>
      </p:nvGrpSpPr>
      <p:grpSpPr>
        <a:xfrm>
          <a:off x="0" y="0"/>
          <a:ext cx="0" cy="0"/>
          <a:chOff x="0" y="0"/>
          <a:chExt cx="0" cy="0"/>
        </a:xfrm>
      </p:grpSpPr>
      <p:sp>
        <p:nvSpPr>
          <p:cNvPr id="5017" name="Google Shape;5017;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18" name="Google Shape;5018;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19" name="Google Shape;5019;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20" name="Shape 5020"/>
        <p:cNvGrpSpPr/>
        <p:nvPr/>
      </p:nvGrpSpPr>
      <p:grpSpPr>
        <a:xfrm>
          <a:off x="0" y="0"/>
          <a:ext cx="0" cy="0"/>
          <a:chOff x="0" y="0"/>
          <a:chExt cx="0" cy="0"/>
        </a:xfrm>
      </p:grpSpPr>
      <p:sp>
        <p:nvSpPr>
          <p:cNvPr id="5021" name="Google Shape;5021;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022" name="Google Shape;5022;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23" name="Shape 5023"/>
        <p:cNvGrpSpPr/>
        <p:nvPr/>
      </p:nvGrpSpPr>
      <p:grpSpPr>
        <a:xfrm>
          <a:off x="0" y="0"/>
          <a:ext cx="0" cy="0"/>
          <a:chOff x="0" y="0"/>
          <a:chExt cx="0" cy="0"/>
        </a:xfrm>
      </p:grpSpPr>
      <p:sp>
        <p:nvSpPr>
          <p:cNvPr id="5024" name="Google Shape;5024;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26" name="Google Shape;5026;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27" name="Google Shape;5027;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028" name="Google Shape;5028;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9" name="Shape 5029"/>
        <p:cNvGrpSpPr/>
        <p:nvPr/>
      </p:nvGrpSpPr>
      <p:grpSpPr>
        <a:xfrm>
          <a:off x="0" y="0"/>
          <a:ext cx="0" cy="0"/>
          <a:chOff x="0" y="0"/>
          <a:chExt cx="0" cy="0"/>
        </a:xfrm>
      </p:grpSpPr>
      <p:sp>
        <p:nvSpPr>
          <p:cNvPr id="5030" name="Google Shape;5030;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031" name="Google Shape;5031;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93" name="Shape 4993"/>
        <p:cNvGrpSpPr/>
        <p:nvPr/>
      </p:nvGrpSpPr>
      <p:grpSpPr>
        <a:xfrm>
          <a:off x="0" y="0"/>
          <a:ext cx="0" cy="0"/>
          <a:chOff x="0" y="0"/>
          <a:chExt cx="0" cy="0"/>
        </a:xfrm>
      </p:grpSpPr>
      <p:sp>
        <p:nvSpPr>
          <p:cNvPr id="4994" name="Google Shape;4994;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95" name="Google Shape;4995;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996" name="Google Shape;4996;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26.png"/><Relationship Id="rId5" Type="http://schemas.openxmlformats.org/officeDocument/2006/relationships/image" Target="../media/image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5.png"/><Relationship Id="rId13" Type="http://schemas.openxmlformats.org/officeDocument/2006/relationships/image" Target="../media/image38.png"/><Relationship Id="rId12"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29.png"/><Relationship Id="rId9" Type="http://schemas.openxmlformats.org/officeDocument/2006/relationships/image" Target="../media/image34.png"/><Relationship Id="rId15" Type="http://schemas.openxmlformats.org/officeDocument/2006/relationships/image" Target="../media/image39.png"/><Relationship Id="rId14" Type="http://schemas.openxmlformats.org/officeDocument/2006/relationships/image" Target="../media/image28.png"/><Relationship Id="rId16"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8" Type="http://schemas.openxmlformats.org/officeDocument/2006/relationships/image" Target="../media/image3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1.jp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jpg"/><Relationship Id="rId4" Type="http://schemas.openxmlformats.org/officeDocument/2006/relationships/image" Target="../media/image3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jpg"/><Relationship Id="rId4" Type="http://schemas.openxmlformats.org/officeDocument/2006/relationships/image" Target="../media/image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42.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3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4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1.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1.jpg"/><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jp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5.png"/><Relationship Id="rId11" Type="http://schemas.openxmlformats.org/officeDocument/2006/relationships/image" Target="../media/image22.png"/><Relationship Id="rId10" Type="http://schemas.openxmlformats.org/officeDocument/2006/relationships/image" Target="../media/image21.png"/><Relationship Id="rId12" Type="http://schemas.openxmlformats.org/officeDocument/2006/relationships/image" Target="../media/image23.png"/><Relationship Id="rId9" Type="http://schemas.openxmlformats.org/officeDocument/2006/relationships/image" Target="../media/image20.jp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63" name="Shape 5963"/>
        <p:cNvGrpSpPr/>
        <p:nvPr/>
      </p:nvGrpSpPr>
      <p:grpSpPr>
        <a:xfrm>
          <a:off x="0" y="0"/>
          <a:ext cx="0" cy="0"/>
          <a:chOff x="0" y="0"/>
          <a:chExt cx="0" cy="0"/>
        </a:xfrm>
      </p:grpSpPr>
      <p:sp>
        <p:nvSpPr>
          <p:cNvPr id="5964" name="Google Shape;5964;p1"/>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cap="none" strike="noStrike">
                <a:solidFill>
                  <a:srgbClr val="00C600"/>
                </a:solidFill>
                <a:effectLst>
                  <a:outerShdw blurRad="38100" algn="tl" dir="2700000" dist="38100">
                    <a:srgbClr val="C0C0C0"/>
                  </a:outerShdw>
                </a:effectLst>
                <a:latin typeface="Tahoma"/>
                <a:ea typeface="Tahoma"/>
                <a:cs typeface="Tahoma"/>
                <a:sym typeface="Tahoma"/>
              </a:rPr>
              <a:t>Greetings - Saludos</a:t>
            </a:r>
            <a:endParaRPr b="0" i="0" sz="1400" u="none" cap="none" strike="noStrike">
              <a:solidFill>
                <a:srgbClr val="000000"/>
              </a:solidFill>
              <a:latin typeface="Arial"/>
              <a:ea typeface="Arial"/>
              <a:cs typeface="Arial"/>
              <a:sym typeface="Arial"/>
            </a:endParaRPr>
          </a:p>
        </p:txBody>
      </p:sp>
      <p:sp>
        <p:nvSpPr>
          <p:cNvPr id="5965" name="Google Shape;5965;p1"/>
          <p:cNvSpPr txBox="1"/>
          <p:nvPr/>
        </p:nvSpPr>
        <p:spPr>
          <a:xfrm>
            <a:off x="457200" y="13716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Hola — Hello, hi 	Adiós — Goodbye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¿Cómo estás? ¿Cómo está? — How are you?</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Muy bien, gracias — Very well, thank you.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FFFF"/>
              </a:buClr>
              <a:buSzPts val="1800"/>
              <a:buFont typeface="Arial"/>
              <a:buNone/>
            </a:pPr>
            <a:r>
              <a:t/>
            </a:r>
            <a:endParaRPr b="0" i="0" sz="1800" u="none" cap="none" strike="noStrik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Buenos días, Señor, Good day(sir), (used till about 3pm)</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 In some areas, a shortened form, buen día, is used.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Buenas tardes, señorita — Good afternoon (miss), (used till late evening)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good evening — In most areas, buenas tardes should be used in the early evening in preference to buenas noches.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Buenas noches Señora — Good night (madam)— Unlike the English translation, buenas noches can be used as a greeting as well as a farewell.</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Hasta luego – see you later</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Por favor – please, 		Perdone – sorry</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Sí – yes,		No – no</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00"/>
              </a:spcBef>
              <a:spcAft>
                <a:spcPts val="0"/>
              </a:spcAft>
              <a:buClr>
                <a:srgbClr val="FFCC00"/>
              </a:buClr>
              <a:buSzPts val="2160"/>
              <a:buFont typeface="Tahoma"/>
              <a:buChar char="•"/>
            </a:pPr>
            <a:r>
              <a:rPr b="0" i="0" lang="en-US" sz="1800" u="none" cap="none" strike="noStrike">
                <a:solidFill>
                  <a:srgbClr val="FFFFFF"/>
                </a:solidFill>
                <a:effectLst>
                  <a:outerShdw blurRad="38100" algn="tl" dir="2700000" dist="38100">
                    <a:srgbClr val="C0C0C0"/>
                  </a:outerShdw>
                </a:effectLst>
                <a:latin typeface="Tahoma"/>
                <a:ea typeface="Tahoma"/>
                <a:cs typeface="Tahoma"/>
                <a:sym typeface="Tahoma"/>
              </a:rPr>
              <a:t>De nada – that’s all right, don’t mention it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5" name="Shape 5095"/>
        <p:cNvGrpSpPr/>
        <p:nvPr/>
      </p:nvGrpSpPr>
      <p:grpSpPr>
        <a:xfrm>
          <a:off x="0" y="0"/>
          <a:ext cx="0" cy="0"/>
          <a:chOff x="0" y="0"/>
          <a:chExt cx="0" cy="0"/>
        </a:xfrm>
      </p:grpSpPr>
      <p:sp>
        <p:nvSpPr>
          <p:cNvPr id="5096" name="Google Shape;5096;p22"/>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000"/>
              <a:buFont typeface="Tahoma"/>
              <a:buNone/>
            </a:pPr>
            <a:r>
              <a:rPr b="0" i="0" lang="en-US" sz="4000" u="none">
                <a:solidFill>
                  <a:srgbClr val="6699FF"/>
                </a:solidFill>
                <a:effectLst>
                  <a:outerShdw blurRad="38100" algn="tl" dir="2700000" dist="38100">
                    <a:srgbClr val="C0C0C0"/>
                  </a:outerShdw>
                </a:effectLst>
                <a:latin typeface="Tahoma"/>
                <a:ea typeface="Tahoma"/>
                <a:cs typeface="Tahoma"/>
                <a:sym typeface="Tahoma"/>
              </a:rPr>
              <a:t>Numeros Ordenales = </a:t>
            </a:r>
            <a:r>
              <a:rPr b="0" i="0" lang="en-US" sz="4000" u="none">
                <a:solidFill>
                  <a:srgbClr val="FFFFFF"/>
                </a:solidFill>
                <a:effectLst>
                  <a:outerShdw blurRad="38100" algn="tl" dir="2700000" dist="38100">
                    <a:srgbClr val="C0C0C0"/>
                  </a:outerShdw>
                </a:effectLst>
                <a:latin typeface="Tahoma"/>
                <a:ea typeface="Tahoma"/>
                <a:cs typeface="Tahoma"/>
                <a:sym typeface="Tahoma"/>
              </a:rPr>
              <a:t>Ordinal Numbers</a:t>
            </a:r>
            <a:endParaRPr/>
          </a:p>
        </p:txBody>
      </p:sp>
      <p:sp>
        <p:nvSpPr>
          <p:cNvPr id="5097" name="Google Shape;5097;p22"/>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33CCCC"/>
              </a:buClr>
              <a:buSzPts val="3200"/>
              <a:buFont typeface="Tahoma"/>
              <a:buNone/>
            </a:pPr>
            <a:r>
              <a:rPr b="0" i="0" lang="en-US" sz="3200" u="none">
                <a:solidFill>
                  <a:srgbClr val="33CCCC"/>
                </a:solidFill>
                <a:effectLst>
                  <a:outerShdw blurRad="38100" algn="tl" dir="2700000" dist="38100">
                    <a:srgbClr val="C0C0C0"/>
                  </a:outerShdw>
                </a:effectLst>
                <a:latin typeface="Tahoma"/>
                <a:ea typeface="Tahoma"/>
                <a:cs typeface="Tahoma"/>
                <a:sym typeface="Tahoma"/>
              </a:rPr>
              <a:t>La quinta planta/el quinto piso</a:t>
            </a:r>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The fifth floor</a:t>
            </a:r>
            <a:endParaRPr/>
          </a:p>
          <a:p>
            <a:pPr indent="-342900" lvl="0" marL="342900" marR="0" rtl="0" algn="l">
              <a:lnSpc>
                <a:spcPct val="100000"/>
              </a:lnSpc>
              <a:spcBef>
                <a:spcPts val="800"/>
              </a:spcBef>
              <a:spcAft>
                <a:spcPts val="0"/>
              </a:spcAft>
              <a:buClr>
                <a:srgbClr val="33CCCC"/>
              </a:buClr>
              <a:buSzPts val="3200"/>
              <a:buFont typeface="Tahoma"/>
              <a:buNone/>
            </a:pPr>
            <a:r>
              <a:rPr b="0" i="0" lang="en-US" sz="3200" u="none">
                <a:solidFill>
                  <a:srgbClr val="33CCCC"/>
                </a:solidFill>
                <a:effectLst>
                  <a:outerShdw blurRad="38100" algn="tl" dir="2700000" dist="38100">
                    <a:srgbClr val="C0C0C0"/>
                  </a:outerShdw>
                </a:effectLst>
                <a:latin typeface="Tahoma"/>
                <a:ea typeface="Tahoma"/>
                <a:cs typeface="Tahoma"/>
                <a:sym typeface="Tahoma"/>
              </a:rPr>
              <a:t>Enrique Octavo</a:t>
            </a:r>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Henry VIII</a:t>
            </a:r>
            <a:endParaRPr/>
          </a:p>
          <a:p>
            <a:pPr indent="-342900" lvl="0" marL="342900" marR="0" rtl="0" algn="l">
              <a:lnSpc>
                <a:spcPct val="100000"/>
              </a:lnSpc>
              <a:spcBef>
                <a:spcPts val="800"/>
              </a:spcBef>
              <a:spcAft>
                <a:spcPts val="0"/>
              </a:spcAft>
              <a:buClr>
                <a:srgbClr val="33CCCC"/>
              </a:buClr>
              <a:buSzPts val="3200"/>
              <a:buFont typeface="Tahoma"/>
              <a:buNone/>
            </a:pPr>
            <a:r>
              <a:rPr b="0" i="0" lang="en-US" sz="3200" u="none">
                <a:solidFill>
                  <a:srgbClr val="33CCCC"/>
                </a:solidFill>
                <a:effectLst>
                  <a:outerShdw blurRad="38100" algn="tl" dir="2700000" dist="38100">
                    <a:srgbClr val="C0C0C0"/>
                  </a:outerShdw>
                </a:effectLst>
                <a:latin typeface="Tahoma"/>
                <a:ea typeface="Tahoma"/>
                <a:cs typeface="Tahoma"/>
                <a:sym typeface="Tahoma"/>
              </a:rPr>
              <a:t>La tercera calle</a:t>
            </a:r>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The third street</a:t>
            </a:r>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8" name="Shape 5668"/>
        <p:cNvGrpSpPr/>
        <p:nvPr/>
      </p:nvGrpSpPr>
      <p:grpSpPr>
        <a:xfrm>
          <a:off x="0" y="0"/>
          <a:ext cx="0" cy="0"/>
          <a:chOff x="0" y="0"/>
          <a:chExt cx="0" cy="0"/>
        </a:xfrm>
      </p:grpSpPr>
      <p:pic>
        <p:nvPicPr>
          <p:cNvPr id="5669" name="Google Shape;5669;p112"/>
          <p:cNvPicPr preferRelativeResize="0"/>
          <p:nvPr/>
        </p:nvPicPr>
        <p:blipFill rotWithShape="1">
          <a:blip r:embed="rId4">
            <a:alphaModFix/>
          </a:blip>
          <a:srcRect b="0" l="0" r="0" t="0"/>
          <a:stretch/>
        </p:blipFill>
        <p:spPr>
          <a:xfrm>
            <a:off x="1143000" y="533400"/>
            <a:ext cx="2352675" cy="5286374"/>
          </a:xfrm>
          <a:prstGeom prst="rect">
            <a:avLst/>
          </a:prstGeom>
          <a:noFill/>
          <a:ln>
            <a:noFill/>
          </a:ln>
        </p:spPr>
      </p:pic>
      <p:sp>
        <p:nvSpPr>
          <p:cNvPr id="5670" name="Google Shape;5670;p112"/>
          <p:cNvSpPr txBox="1"/>
          <p:nvPr/>
        </p:nvSpPr>
        <p:spPr>
          <a:xfrm>
            <a:off x="3810000" y="2057400"/>
            <a:ext cx="4800600" cy="1790700"/>
          </a:xfrm>
          <a:prstGeom prst="rect">
            <a:avLst/>
          </a:prstGeom>
          <a:no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FFFF00"/>
              </a:buClr>
              <a:buSzPts val="4400"/>
              <a:buFont typeface="Erica One"/>
              <a:buNone/>
            </a:pPr>
            <a:r>
              <a:rPr b="1" i="0" lang="en-US" sz="4400" u="none">
                <a:solidFill>
                  <a:srgbClr val="FFFF00"/>
                </a:solidFill>
                <a:latin typeface="Erica One"/>
                <a:ea typeface="Erica One"/>
                <a:cs typeface="Erica One"/>
                <a:sym typeface="Erica One"/>
              </a:rPr>
              <a:t>U n a      botella </a:t>
            </a:r>
            <a:endParaRPr/>
          </a:p>
          <a:p>
            <a:pPr indent="0" lvl="0" marL="0" marR="0" rtl="0" algn="ctr">
              <a:lnSpc>
                <a:spcPct val="100000"/>
              </a:lnSpc>
              <a:spcBef>
                <a:spcPts val="2700"/>
              </a:spcBef>
              <a:spcAft>
                <a:spcPts val="0"/>
              </a:spcAft>
              <a:buClr>
                <a:srgbClr val="FFFF00"/>
              </a:buClr>
              <a:buSzPts val="4400"/>
              <a:buFont typeface="Erica One"/>
              <a:buNone/>
            </a:pPr>
            <a:r>
              <a:rPr b="1" i="0" lang="en-US" sz="4400" u="none">
                <a:solidFill>
                  <a:srgbClr val="FFFF00"/>
                </a:solidFill>
                <a:latin typeface="Erica One"/>
                <a:ea typeface="Erica One"/>
                <a:cs typeface="Erica One"/>
                <a:sym typeface="Erica One"/>
              </a:rPr>
              <a:t> d e      limonada</a:t>
            </a:r>
            <a:endParaRPr/>
          </a:p>
        </p:txBody>
      </p:sp>
      <p:sp>
        <p:nvSpPr>
          <p:cNvPr id="5671" name="Google Shape;5671;p112"/>
          <p:cNvSpPr txBox="1"/>
          <p:nvPr/>
        </p:nvSpPr>
        <p:spPr>
          <a:xfrm>
            <a:off x="1587" y="0"/>
            <a:ext cx="1028700" cy="100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00"/>
              </a:buClr>
              <a:buSzPts val="6000"/>
              <a:buFont typeface="Arial"/>
              <a:buNone/>
            </a:pPr>
            <a:r>
              <a:rPr b="1" i="0" lang="en-US" sz="6000" u="none">
                <a:solidFill>
                  <a:srgbClr val="FFFF00"/>
                </a:solidFill>
                <a:latin typeface="Arial"/>
                <a:ea typeface="Arial"/>
                <a:cs typeface="Arial"/>
                <a:sym typeface="Arial"/>
              </a:rPr>
              <a:t>10</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5" name="Shape 5675"/>
        <p:cNvGrpSpPr/>
        <p:nvPr/>
      </p:nvGrpSpPr>
      <p:grpSpPr>
        <a:xfrm>
          <a:off x="0" y="0"/>
          <a:ext cx="0" cy="0"/>
          <a:chOff x="0" y="0"/>
          <a:chExt cx="0" cy="0"/>
        </a:xfrm>
      </p:grpSpPr>
      <p:pic>
        <p:nvPicPr>
          <p:cNvPr id="5676" name="Google Shape;5676;p113"/>
          <p:cNvPicPr preferRelativeResize="0"/>
          <p:nvPr/>
        </p:nvPicPr>
        <p:blipFill rotWithShape="1">
          <a:blip r:embed="rId4">
            <a:alphaModFix/>
          </a:blip>
          <a:srcRect b="0" l="0" r="0" t="0"/>
          <a:stretch/>
        </p:blipFill>
        <p:spPr>
          <a:xfrm>
            <a:off x="0" y="533400"/>
            <a:ext cx="4271962" cy="5715000"/>
          </a:xfrm>
          <a:prstGeom prst="rect">
            <a:avLst/>
          </a:prstGeom>
          <a:noFill/>
          <a:ln>
            <a:noFill/>
          </a:ln>
        </p:spPr>
      </p:pic>
      <p:sp>
        <p:nvSpPr>
          <p:cNvPr id="5677" name="Google Shape;5677;p113"/>
          <p:cNvSpPr txBox="1"/>
          <p:nvPr/>
        </p:nvSpPr>
        <p:spPr>
          <a:xfrm>
            <a:off x="3810000" y="1981200"/>
            <a:ext cx="4876800" cy="1435200"/>
          </a:xfrm>
          <a:prstGeom prst="rect">
            <a:avLst/>
          </a:prstGeom>
          <a:no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FFFF00"/>
              </a:buClr>
              <a:buSzPts val="4400"/>
              <a:buFont typeface="Erica One"/>
              <a:buNone/>
            </a:pPr>
            <a:r>
              <a:rPr b="1" i="0" lang="en-US" sz="4400" u="none">
                <a:solidFill>
                  <a:srgbClr val="FFFF00"/>
                </a:solidFill>
                <a:latin typeface="Erica One"/>
                <a:ea typeface="Erica One"/>
                <a:cs typeface="Erica One"/>
                <a:sym typeface="Erica One"/>
              </a:rPr>
              <a:t>M e d i o      k i l o   d e     q u e s o</a:t>
            </a:r>
            <a:endParaRPr/>
          </a:p>
        </p:txBody>
      </p:sp>
      <p:sp>
        <p:nvSpPr>
          <p:cNvPr id="5678" name="Google Shape;5678;p113"/>
          <p:cNvSpPr txBox="1"/>
          <p:nvPr/>
        </p:nvSpPr>
        <p:spPr>
          <a:xfrm>
            <a:off x="8113712" y="0"/>
            <a:ext cx="604800" cy="100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00"/>
              </a:buClr>
              <a:buSzPts val="6000"/>
              <a:buFont typeface="Arial"/>
              <a:buNone/>
            </a:pPr>
            <a:r>
              <a:rPr b="1" i="0" lang="en-US" sz="6000" u="none">
                <a:solidFill>
                  <a:srgbClr val="FFFF00"/>
                </a:solidFill>
                <a:latin typeface="Arial"/>
                <a:ea typeface="Arial"/>
                <a:cs typeface="Arial"/>
                <a:sym typeface="Arial"/>
              </a:rPr>
              <a:t>9</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2" name="Shape 5682"/>
        <p:cNvGrpSpPr/>
        <p:nvPr/>
      </p:nvGrpSpPr>
      <p:grpSpPr>
        <a:xfrm>
          <a:off x="0" y="0"/>
          <a:ext cx="0" cy="0"/>
          <a:chOff x="0" y="0"/>
          <a:chExt cx="0" cy="0"/>
        </a:xfrm>
      </p:grpSpPr>
      <p:pic>
        <p:nvPicPr>
          <p:cNvPr id="5683" name="Google Shape;5683;p114"/>
          <p:cNvPicPr preferRelativeResize="0"/>
          <p:nvPr/>
        </p:nvPicPr>
        <p:blipFill rotWithShape="1">
          <a:blip r:embed="rId4">
            <a:alphaModFix/>
          </a:blip>
          <a:srcRect b="7406" l="0" r="0" t="20198"/>
          <a:stretch/>
        </p:blipFill>
        <p:spPr>
          <a:xfrm>
            <a:off x="1371600" y="0"/>
            <a:ext cx="6034088" cy="3276599"/>
          </a:xfrm>
          <a:prstGeom prst="rect">
            <a:avLst/>
          </a:prstGeom>
          <a:noFill/>
          <a:ln>
            <a:noFill/>
          </a:ln>
        </p:spPr>
      </p:pic>
      <p:sp>
        <p:nvSpPr>
          <p:cNvPr id="5684" name="Google Shape;5684;p114"/>
          <p:cNvSpPr txBox="1"/>
          <p:nvPr/>
        </p:nvSpPr>
        <p:spPr>
          <a:xfrm>
            <a:off x="1447800" y="3962400"/>
            <a:ext cx="6172200" cy="1555800"/>
          </a:xfrm>
          <a:prstGeom prst="rect">
            <a:avLst/>
          </a:prstGeom>
          <a:no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800080"/>
              </a:buClr>
              <a:buSzPts val="4800"/>
              <a:buFont typeface="Erica One"/>
              <a:buNone/>
            </a:pPr>
            <a:r>
              <a:rPr b="1" i="0" lang="en-US" sz="4800" u="none">
                <a:solidFill>
                  <a:srgbClr val="800080"/>
                </a:solidFill>
                <a:latin typeface="Erica One"/>
                <a:ea typeface="Erica One"/>
                <a:cs typeface="Erica One"/>
                <a:sym typeface="Erica One"/>
              </a:rPr>
              <a:t>U n a       d o c e n a       d e        h u e v o s</a:t>
            </a:r>
            <a:endParaRPr/>
          </a:p>
        </p:txBody>
      </p:sp>
      <p:sp>
        <p:nvSpPr>
          <p:cNvPr id="5685" name="Google Shape;5685;p114"/>
          <p:cNvSpPr txBox="1"/>
          <p:nvPr/>
        </p:nvSpPr>
        <p:spPr>
          <a:xfrm>
            <a:off x="1587" y="0"/>
            <a:ext cx="604800" cy="100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6000"/>
              <a:buFont typeface="Arial"/>
              <a:buNone/>
            </a:pPr>
            <a:r>
              <a:rPr b="1" i="0" lang="en-US" sz="6000" u="none">
                <a:solidFill>
                  <a:srgbClr val="FFFFFF"/>
                </a:solidFill>
                <a:latin typeface="Arial"/>
                <a:ea typeface="Arial"/>
                <a:cs typeface="Arial"/>
                <a:sym typeface="Arial"/>
              </a:rPr>
              <a:t>4</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9" name="Shape 5689"/>
        <p:cNvGrpSpPr/>
        <p:nvPr/>
      </p:nvGrpSpPr>
      <p:grpSpPr>
        <a:xfrm>
          <a:off x="0" y="0"/>
          <a:ext cx="0" cy="0"/>
          <a:chOff x="0" y="0"/>
          <a:chExt cx="0" cy="0"/>
        </a:xfrm>
      </p:grpSpPr>
      <p:pic>
        <p:nvPicPr>
          <p:cNvPr id="5690" name="Google Shape;5690;p115"/>
          <p:cNvPicPr preferRelativeResize="0"/>
          <p:nvPr/>
        </p:nvPicPr>
        <p:blipFill rotWithShape="1">
          <a:blip r:embed="rId4">
            <a:alphaModFix/>
          </a:blip>
          <a:srcRect b="11668" l="3750" r="2493" t="18332"/>
          <a:stretch/>
        </p:blipFill>
        <p:spPr>
          <a:xfrm>
            <a:off x="0" y="0"/>
            <a:ext cx="5410200" cy="3030538"/>
          </a:xfrm>
          <a:prstGeom prst="rect">
            <a:avLst/>
          </a:prstGeom>
          <a:noFill/>
          <a:ln>
            <a:noFill/>
          </a:ln>
        </p:spPr>
      </p:pic>
      <p:pic>
        <p:nvPicPr>
          <p:cNvPr id="5691" name="Google Shape;5691;p115"/>
          <p:cNvPicPr preferRelativeResize="0"/>
          <p:nvPr/>
        </p:nvPicPr>
        <p:blipFill rotWithShape="1">
          <a:blip r:embed="rId5">
            <a:alphaModFix/>
          </a:blip>
          <a:srcRect b="6085" l="19609" r="7842" t="0"/>
          <a:stretch/>
        </p:blipFill>
        <p:spPr>
          <a:xfrm>
            <a:off x="5410200" y="0"/>
            <a:ext cx="3733801" cy="3632200"/>
          </a:xfrm>
          <a:prstGeom prst="rect">
            <a:avLst/>
          </a:prstGeom>
          <a:noFill/>
          <a:ln>
            <a:noFill/>
          </a:ln>
        </p:spPr>
      </p:pic>
      <p:sp>
        <p:nvSpPr>
          <p:cNvPr id="5692" name="Google Shape;5692;p115"/>
          <p:cNvSpPr txBox="1"/>
          <p:nvPr/>
        </p:nvSpPr>
        <p:spPr>
          <a:xfrm>
            <a:off x="1447800" y="3962400"/>
            <a:ext cx="6172200" cy="1943100"/>
          </a:xfrm>
          <a:prstGeom prst="rect">
            <a:avLst/>
          </a:prstGeom>
          <a:noFill/>
          <a:ln cap="flat" cmpd="sng" w="9525">
            <a:solidFill>
              <a:srgbClr val="800000"/>
            </a:solidFill>
            <a:prstDash val="solid"/>
            <a:miter lim="800000"/>
            <a:headEnd len="sm" w="sm" type="none"/>
            <a:tailEnd len="sm" w="sm" type="none"/>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FFFFFF"/>
              </a:buClr>
              <a:buSzPts val="4800"/>
              <a:buFont typeface="Erica One"/>
              <a:buNone/>
            </a:pPr>
            <a:r>
              <a:rPr b="1" i="0" lang="en-US" sz="4800" u="none">
                <a:solidFill>
                  <a:srgbClr val="FFFFFF"/>
                </a:solidFill>
                <a:latin typeface="Erica One"/>
                <a:ea typeface="Erica One"/>
                <a:cs typeface="Erica One"/>
                <a:sym typeface="Erica One"/>
              </a:rPr>
              <a:t>U n      p a q u e t e</a:t>
            </a:r>
            <a:endParaRPr/>
          </a:p>
          <a:p>
            <a:pPr indent="0" lvl="0" marL="0" marR="0" rtl="0" algn="ctr">
              <a:lnSpc>
                <a:spcPct val="100000"/>
              </a:lnSpc>
              <a:spcBef>
                <a:spcPts val="3000"/>
              </a:spcBef>
              <a:spcAft>
                <a:spcPts val="0"/>
              </a:spcAft>
              <a:buClr>
                <a:srgbClr val="FFFFFF"/>
              </a:buClr>
              <a:buSzPts val="4800"/>
              <a:buFont typeface="Erica One"/>
              <a:buNone/>
            </a:pPr>
            <a:r>
              <a:rPr b="1" i="0" lang="en-US" sz="4800" u="none">
                <a:solidFill>
                  <a:srgbClr val="FFFFFF"/>
                </a:solidFill>
                <a:latin typeface="Erica One"/>
                <a:ea typeface="Erica One"/>
                <a:cs typeface="Erica One"/>
                <a:sym typeface="Erica One"/>
              </a:rPr>
              <a:t>d e      g a l l e t a s</a:t>
            </a:r>
            <a:endParaRPr/>
          </a:p>
        </p:txBody>
      </p:sp>
      <p:sp>
        <p:nvSpPr>
          <p:cNvPr id="5693" name="Google Shape;5693;p115"/>
          <p:cNvSpPr txBox="1"/>
          <p:nvPr/>
        </p:nvSpPr>
        <p:spPr>
          <a:xfrm>
            <a:off x="1587" y="5851525"/>
            <a:ext cx="604800" cy="100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6000"/>
              <a:buFont typeface="Arial"/>
              <a:buNone/>
            </a:pPr>
            <a:r>
              <a:rPr b="1" i="0" lang="en-US" sz="6000" u="none">
                <a:solidFill>
                  <a:srgbClr val="FFFFFF"/>
                </a:solidFill>
                <a:latin typeface="Arial"/>
                <a:ea typeface="Arial"/>
                <a:cs typeface="Arial"/>
                <a:sym typeface="Arial"/>
              </a:rPr>
              <a:t>3</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7" name="Shape 5697"/>
        <p:cNvGrpSpPr/>
        <p:nvPr/>
      </p:nvGrpSpPr>
      <p:grpSpPr>
        <a:xfrm>
          <a:off x="0" y="0"/>
          <a:ext cx="0" cy="0"/>
          <a:chOff x="0" y="0"/>
          <a:chExt cx="0" cy="0"/>
        </a:xfrm>
      </p:grpSpPr>
      <p:sp>
        <p:nvSpPr>
          <p:cNvPr id="5698" name="Shape 5698"/>
          <p:cNvSpPr/>
          <p:nvPr/>
        </p:nvSpPr>
        <p:spPr>
          <a:xfrm>
            <a:off x="609600" y="1828800"/>
            <a:ext cx="7696200" cy="3556000"/>
          </a:xfrm>
          <a:prstGeom prst="rect"/>
          <a:solidFill>
            <a:srgbClr val="FFFF00"/>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a:rPr>
              <a:t>Gerundio</a:t>
            </a:r>
          </a:p>
        </p:txBody>
      </p:sp>
    </p:spTree>
  </p:cSld>
  <p:clrMapOvr>
    <a:masterClrMapping/>
  </p:clrMapOvr>
  <p:transition advTm="1024" spd="slow">
    <p:wheel/>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2" name="Shape 5702"/>
        <p:cNvGrpSpPr/>
        <p:nvPr/>
      </p:nvGrpSpPr>
      <p:grpSpPr>
        <a:xfrm>
          <a:off x="0" y="0"/>
          <a:ext cx="0" cy="0"/>
          <a:chOff x="0" y="0"/>
          <a:chExt cx="0" cy="0"/>
        </a:xfrm>
      </p:grpSpPr>
      <p:sp>
        <p:nvSpPr>
          <p:cNvPr id="5703" name="Google Shape;5703;p117"/>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92D050"/>
              </a:buClr>
              <a:buSzPts val="4000"/>
              <a:buFont typeface="Tahoma"/>
              <a:buNone/>
            </a:pPr>
            <a:r>
              <a:rPr b="0" i="0" lang="en-US" sz="4000" u="none">
                <a:solidFill>
                  <a:srgbClr val="92D050"/>
                </a:solidFill>
                <a:effectLst>
                  <a:outerShdw blurRad="38100" algn="tl" dir="2700000" dist="38100">
                    <a:srgbClr val="C0C0C0"/>
                  </a:outerShdw>
                </a:effectLst>
                <a:latin typeface="Tahoma"/>
                <a:ea typeface="Tahoma"/>
                <a:cs typeface="Tahoma"/>
                <a:sym typeface="Tahoma"/>
              </a:rPr>
              <a:t>ESTAR + GERUNDIO / TO BE + GERUND (Present Continuous)</a:t>
            </a:r>
            <a:endParaRPr/>
          </a:p>
        </p:txBody>
      </p:sp>
      <p:sp>
        <p:nvSpPr>
          <p:cNvPr id="5704" name="Google Shape;5704;p11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Estar is used with gerund (-ing form of the verb) to form the Present Continuous.</a:t>
            </a:r>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I am studying. </a:t>
            </a:r>
            <a:r>
              <a:rPr b="0" i="0" lang="en-US" sz="3200" u="none">
                <a:solidFill>
                  <a:srgbClr val="FFFF00"/>
                </a:solidFill>
                <a:effectLst>
                  <a:outerShdw blurRad="38100" algn="tl" dir="2700000" dist="38100">
                    <a:srgbClr val="C0C0C0"/>
                  </a:outerShdw>
                </a:effectLst>
                <a:latin typeface="Tahoma"/>
                <a:ea typeface="Tahoma"/>
                <a:cs typeface="Tahoma"/>
                <a:sym typeface="Tahoma"/>
              </a:rPr>
              <a:t>Estoy estudiando.</a:t>
            </a:r>
            <a:br>
              <a:rPr b="0" i="0" lang="en-US" sz="3200" u="none">
                <a:solidFill>
                  <a:srgbClr val="FFFF00"/>
                </a:solidFill>
                <a:effectLst>
                  <a:outerShdw blurRad="38100" algn="tl" dir="2700000" dist="38100">
                    <a:srgbClr val="C0C0C0"/>
                  </a:outerShdw>
                </a:effectLst>
                <a:latin typeface="Tahoma"/>
                <a:ea typeface="Tahoma"/>
                <a:cs typeface="Tahoma"/>
                <a:sym typeface="Tahoma"/>
              </a:rPr>
            </a:br>
            <a:endParaRPr b="0" i="0" sz="3200" u="none">
              <a:solidFill>
                <a:srgbClr val="FFFF00"/>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To form the gerund of the verb, just take out the </a:t>
            </a:r>
            <a:r>
              <a:rPr b="0" i="0" lang="en-US" sz="3200" u="none">
                <a:solidFill>
                  <a:srgbClr val="FFFF00"/>
                </a:solidFill>
                <a:effectLst>
                  <a:outerShdw blurRad="38100" algn="tl" dir="2700000" dist="38100">
                    <a:srgbClr val="C0C0C0"/>
                  </a:outerShdw>
                </a:effectLst>
                <a:latin typeface="Tahoma"/>
                <a:ea typeface="Tahoma"/>
                <a:cs typeface="Tahoma"/>
                <a:sym typeface="Tahoma"/>
              </a:rPr>
              <a:t>–ar</a:t>
            </a:r>
            <a:r>
              <a:rPr b="0" i="0" lang="en-US" sz="3200" u="none">
                <a:solidFill>
                  <a:srgbClr val="FFFFFF"/>
                </a:solidFill>
                <a:effectLst>
                  <a:outerShdw blurRad="38100" algn="tl" dir="2700000" dist="38100">
                    <a:srgbClr val="C0C0C0"/>
                  </a:outerShdw>
                </a:effectLst>
                <a:latin typeface="Tahoma"/>
                <a:ea typeface="Tahoma"/>
                <a:cs typeface="Tahoma"/>
                <a:sym typeface="Tahoma"/>
              </a:rPr>
              <a:t> from the infinitive form and add </a:t>
            </a:r>
            <a:r>
              <a:rPr b="0" i="0" lang="en-US" sz="3200" u="none">
                <a:solidFill>
                  <a:srgbClr val="FFFF00"/>
                </a:solidFill>
                <a:effectLst>
                  <a:outerShdw blurRad="38100" algn="tl" dir="2700000" dist="38100">
                    <a:srgbClr val="C0C0C0"/>
                  </a:outerShdw>
                </a:effectLst>
                <a:latin typeface="Tahoma"/>
                <a:ea typeface="Tahoma"/>
                <a:cs typeface="Tahoma"/>
                <a:sym typeface="Tahoma"/>
              </a:rPr>
              <a:t>–ando</a:t>
            </a:r>
            <a:r>
              <a:rPr b="0" i="0" lang="en-US" sz="3200" u="none">
                <a:solidFill>
                  <a:srgbClr val="FFFFFF"/>
                </a:solidFill>
                <a:effectLst>
                  <a:outerShdw blurRad="38100" algn="tl" dir="2700000" dist="38100">
                    <a:srgbClr val="C0C0C0"/>
                  </a:outerShdw>
                </a:effectLst>
                <a:latin typeface="Tahoma"/>
                <a:ea typeface="Tahoma"/>
                <a:cs typeface="Tahoma"/>
                <a:sym typeface="Tahoma"/>
              </a:rPr>
              <a:t>. For verbs ending in </a:t>
            </a:r>
            <a:r>
              <a:rPr b="0" i="0" lang="en-US" sz="3200" u="none">
                <a:solidFill>
                  <a:srgbClr val="FFFF00"/>
                </a:solidFill>
                <a:effectLst>
                  <a:outerShdw blurRad="38100" algn="tl" dir="2700000" dist="38100">
                    <a:srgbClr val="C0C0C0"/>
                  </a:outerShdw>
                </a:effectLst>
                <a:latin typeface="Tahoma"/>
                <a:ea typeface="Tahoma"/>
                <a:cs typeface="Tahoma"/>
                <a:sym typeface="Tahoma"/>
              </a:rPr>
              <a:t>–er</a:t>
            </a:r>
            <a:r>
              <a:rPr b="0" i="0" lang="en-US" sz="3200" u="none">
                <a:solidFill>
                  <a:srgbClr val="FFFFFF"/>
                </a:solidFill>
                <a:effectLst>
                  <a:outerShdw blurRad="38100" algn="tl" dir="2700000" dist="38100">
                    <a:srgbClr val="C0C0C0"/>
                  </a:outerShdw>
                </a:effectLst>
                <a:latin typeface="Tahoma"/>
                <a:ea typeface="Tahoma"/>
                <a:cs typeface="Tahoma"/>
                <a:sym typeface="Tahoma"/>
              </a:rPr>
              <a:t> or </a:t>
            </a:r>
            <a:r>
              <a:rPr b="0" i="0" lang="en-US" sz="3200" u="none">
                <a:solidFill>
                  <a:srgbClr val="FFFF00"/>
                </a:solidFill>
                <a:effectLst>
                  <a:outerShdw blurRad="38100" algn="tl" dir="2700000" dist="38100">
                    <a:srgbClr val="C0C0C0"/>
                  </a:outerShdw>
                </a:effectLst>
                <a:latin typeface="Tahoma"/>
                <a:ea typeface="Tahoma"/>
                <a:cs typeface="Tahoma"/>
                <a:sym typeface="Tahoma"/>
              </a:rPr>
              <a:t>–ir</a:t>
            </a:r>
            <a:r>
              <a:rPr b="0" i="0" lang="en-US" sz="3200" u="none">
                <a:solidFill>
                  <a:srgbClr val="FFFFFF"/>
                </a:solidFill>
                <a:effectLst>
                  <a:outerShdw blurRad="38100" algn="tl" dir="2700000" dist="38100">
                    <a:srgbClr val="C0C0C0"/>
                  </a:outerShdw>
                </a:effectLst>
                <a:latin typeface="Tahoma"/>
                <a:ea typeface="Tahoma"/>
                <a:cs typeface="Tahoma"/>
                <a:sym typeface="Tahoma"/>
              </a:rPr>
              <a:t>, take out the ending and add </a:t>
            </a:r>
            <a:r>
              <a:rPr b="0" i="0" lang="en-US" sz="3200" u="none">
                <a:solidFill>
                  <a:srgbClr val="FFFF00"/>
                </a:solidFill>
                <a:effectLst>
                  <a:outerShdw blurRad="38100" algn="tl" dir="2700000" dist="38100">
                    <a:srgbClr val="C0C0C0"/>
                  </a:outerShdw>
                </a:effectLst>
                <a:latin typeface="Tahoma"/>
                <a:ea typeface="Tahoma"/>
                <a:cs typeface="Tahoma"/>
                <a:sym typeface="Tahoma"/>
              </a:rPr>
              <a:t>–iendo</a:t>
            </a:r>
            <a:r>
              <a:rPr b="0" i="0" lang="en-US" sz="3200" u="none">
                <a:solidFill>
                  <a:srgbClr val="FFFFFF"/>
                </a:solidFill>
                <a:effectLst>
                  <a:outerShdw blurRad="38100" algn="tl" dir="2700000" dist="38100">
                    <a:srgbClr val="C0C0C0"/>
                  </a:outerShdw>
                </a:effectLst>
                <a:latin typeface="Tahoma"/>
                <a:ea typeface="Tahoma"/>
                <a:cs typeface="Tahoma"/>
                <a:sym typeface="Tahoma"/>
              </a:rPr>
              <a: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8" name="Shape 5708"/>
        <p:cNvGrpSpPr/>
        <p:nvPr/>
      </p:nvGrpSpPr>
      <p:grpSpPr>
        <a:xfrm>
          <a:off x="0" y="0"/>
          <a:ext cx="0" cy="0"/>
          <a:chOff x="0" y="0"/>
          <a:chExt cx="0" cy="0"/>
        </a:xfrm>
      </p:grpSpPr>
      <p:sp>
        <p:nvSpPr>
          <p:cNvPr id="5709" name="Google Shape;5709;p118"/>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92D050"/>
              </a:buClr>
              <a:buSzPts val="4000"/>
              <a:buFont typeface="Tahoma"/>
              <a:buNone/>
            </a:pPr>
            <a:r>
              <a:rPr b="0" i="0" lang="en-US" sz="4000" u="none">
                <a:solidFill>
                  <a:srgbClr val="92D050"/>
                </a:solidFill>
                <a:effectLst>
                  <a:outerShdw blurRad="38100" algn="tl" dir="2700000" dist="38100">
                    <a:srgbClr val="C0C0C0"/>
                  </a:outerShdw>
                </a:effectLst>
                <a:latin typeface="Tahoma"/>
                <a:ea typeface="Tahoma"/>
                <a:cs typeface="Tahoma"/>
                <a:sym typeface="Tahoma"/>
              </a:rPr>
              <a:t>GERUNDIO (Present Continuous)</a:t>
            </a:r>
            <a:endParaRPr/>
          </a:p>
        </p:txBody>
      </p:sp>
      <p:sp>
        <p:nvSpPr>
          <p:cNvPr id="5710" name="Google Shape;5710;p118"/>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Estar (to be) 	+ </a:t>
            </a:r>
            <a:r>
              <a:rPr b="0" i="0" lang="en-US" sz="2800" u="sng">
                <a:solidFill>
                  <a:srgbClr val="FFFFFF"/>
                </a:solidFill>
                <a:effectLst>
                  <a:outerShdw blurRad="38100" algn="tl" dir="2700000" dist="38100">
                    <a:srgbClr val="C0C0C0"/>
                  </a:outerShdw>
                </a:effectLst>
                <a:latin typeface="Tahoma"/>
                <a:ea typeface="Tahoma"/>
                <a:cs typeface="Tahoma"/>
                <a:sym typeface="Tahoma"/>
              </a:rPr>
              <a:t>present contin</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Habl</a:t>
            </a:r>
            <a:r>
              <a:rPr b="0" i="0" lang="en-US" sz="2800" u="sng">
                <a:solidFill>
                  <a:srgbClr val="FFFFFF"/>
                </a:solidFill>
                <a:effectLst>
                  <a:outerShdw blurRad="38100" algn="tl" dir="2700000" dist="38100">
                    <a:srgbClr val="C0C0C0"/>
                  </a:outerShdw>
                </a:effectLst>
                <a:latin typeface="Tahoma"/>
                <a:ea typeface="Tahoma"/>
                <a:cs typeface="Tahoma"/>
                <a:sym typeface="Tahoma"/>
              </a:rPr>
              <a:t>ar</a:t>
            </a:r>
            <a:r>
              <a:rPr b="0" i="0" lang="en-US" sz="2800" u="none">
                <a:solidFill>
                  <a:srgbClr val="FFFFFF"/>
                </a:solidFill>
                <a:effectLst>
                  <a:outerShdw blurRad="38100" algn="tl" dir="2700000" dist="38100">
                    <a:srgbClr val="C0C0C0"/>
                  </a:outerShdw>
                </a:effectLst>
                <a:latin typeface="Tahoma"/>
                <a:ea typeface="Tahoma"/>
                <a:cs typeface="Tahoma"/>
                <a:sym typeface="Tahoma"/>
              </a:rPr>
              <a:t>		estoy hablando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Tomar		estoy tomando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Viajar		estoy viajando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Comer</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Beber</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hacer</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Salir</a:t>
            </a:r>
            <a:endParaRPr/>
          </a:p>
          <a:p>
            <a:pPr indent="0" lvl="0" marL="0" marR="0" rtl="0" algn="l">
              <a:lnSpc>
                <a:spcPct val="100000"/>
              </a:lnSpc>
              <a:spcBef>
                <a:spcPts val="0"/>
              </a:spcBef>
              <a:spcAft>
                <a:spcPts val="0"/>
              </a:spcAft>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4" name="Shape 5714"/>
        <p:cNvGrpSpPr/>
        <p:nvPr/>
      </p:nvGrpSpPr>
      <p:grpSpPr>
        <a:xfrm>
          <a:off x="0" y="0"/>
          <a:ext cx="0" cy="0"/>
          <a:chOff x="0" y="0"/>
          <a:chExt cx="0" cy="0"/>
        </a:xfrm>
      </p:grpSpPr>
      <p:sp>
        <p:nvSpPr>
          <p:cNvPr id="5715" name="Google Shape;5715;p119"/>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4000"/>
              <a:buFont typeface="Tahoma"/>
              <a:buNone/>
            </a:pPr>
            <a:r>
              <a:rPr b="0" i="0" lang="en-US" sz="4000" u="none">
                <a:solidFill>
                  <a:srgbClr val="FFFFFF"/>
                </a:solidFill>
                <a:effectLst>
                  <a:outerShdw blurRad="38100" algn="tl" dir="2700000" dist="38100">
                    <a:srgbClr val="C0C0C0"/>
                  </a:outerShdw>
                </a:effectLst>
                <a:latin typeface="Tahoma"/>
                <a:ea typeface="Tahoma"/>
                <a:cs typeface="Tahoma"/>
                <a:sym typeface="Tahoma"/>
              </a:rPr>
              <a:t>Vocabulario</a:t>
            </a:r>
            <a:endParaRPr/>
          </a:p>
        </p:txBody>
      </p:sp>
      <p:sp>
        <p:nvSpPr>
          <p:cNvPr id="5716" name="Google Shape;5716;p119"/>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estudiante (m/f) 		student</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escocés/escocesa		Scottish</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español/española		Spanish</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inglés/inglesa			English</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actor/actriz			actor/actress</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alemán/alemana		German</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cantante(m/f)			singer</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científico/a			scientist</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cocinero/a			cook</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escritor/escritora		writer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0" name="Shape 5720"/>
        <p:cNvGrpSpPr/>
        <p:nvPr/>
      </p:nvGrpSpPr>
      <p:grpSpPr>
        <a:xfrm>
          <a:off x="0" y="0"/>
          <a:ext cx="0" cy="0"/>
          <a:chOff x="0" y="0"/>
          <a:chExt cx="0" cy="0"/>
        </a:xfrm>
      </p:grpSpPr>
      <p:sp>
        <p:nvSpPr>
          <p:cNvPr id="5721" name="Google Shape;5721;p120"/>
          <p:cNvSpPr txBox="1"/>
          <p:nvPr/>
        </p:nvSpPr>
        <p:spPr>
          <a:xfrm>
            <a:off x="457200" y="292100"/>
            <a:ext cx="8229600" cy="69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4000"/>
              <a:buFont typeface="Tahoma"/>
              <a:buNone/>
            </a:pPr>
            <a:r>
              <a:rPr b="0" i="0" lang="en-US" sz="4000" u="none">
                <a:solidFill>
                  <a:srgbClr val="FFFFFF"/>
                </a:solidFill>
                <a:effectLst>
                  <a:outerShdw blurRad="38100" algn="tl" dir="2700000" dist="38100">
                    <a:srgbClr val="C0C0C0"/>
                  </a:outerShdw>
                </a:effectLst>
                <a:latin typeface="Tahoma"/>
                <a:ea typeface="Tahoma"/>
                <a:cs typeface="Tahoma"/>
                <a:sym typeface="Tahoma"/>
              </a:rPr>
              <a:t>Vocabulario</a:t>
            </a:r>
            <a:endParaRPr/>
          </a:p>
        </p:txBody>
      </p:sp>
      <p:sp>
        <p:nvSpPr>
          <p:cNvPr id="5722" name="Google Shape;5722;p120"/>
          <p:cNvSpPr txBox="1"/>
          <p:nvPr/>
        </p:nvSpPr>
        <p:spPr>
          <a:xfrm>
            <a:off x="457200" y="1219200"/>
            <a:ext cx="82296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holandés/holandesa		Dutch</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modelo (m/f)			model</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pintor/pintora			painter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médico/a 				doctor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bombero(m/f)			fireman</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abogado/a				lawyer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griego/a				Greek</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investigador/investigadora	researcher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arte(m)				art</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derecho(m)			law</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empresariales(f pl)		business studies</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idiomas (m pl)			languages</a:t>
            </a:r>
            <a:endParaRPr/>
          </a:p>
          <a:p>
            <a:pPr indent="0" lvl="0" marL="0" marR="0" rtl="0" algn="l">
              <a:lnSpc>
                <a:spcPct val="100000"/>
              </a:lnSpc>
              <a:spcBef>
                <a:spcPts val="0"/>
              </a:spcBef>
              <a:spcAft>
                <a:spcPts val="0"/>
              </a:spcAft>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7" name="Shape 5727"/>
        <p:cNvGrpSpPr/>
        <p:nvPr/>
      </p:nvGrpSpPr>
      <p:grpSpPr>
        <a:xfrm>
          <a:off x="0" y="0"/>
          <a:ext cx="0" cy="0"/>
          <a:chOff x="0" y="0"/>
          <a:chExt cx="0" cy="0"/>
        </a:xfrm>
      </p:grpSpPr>
      <p:sp>
        <p:nvSpPr>
          <p:cNvPr id="5728" name="Shape 5728"/>
          <p:cNvSpPr/>
          <p:nvPr/>
        </p:nvSpPr>
        <p:spPr>
          <a:xfrm>
            <a:off x="1600200" y="1447800"/>
            <a:ext cx="6248400" cy="3733800"/>
          </a:xfrm>
          <a:prstGeom prst="rect"/>
          <a:gradFill>
            <a:gsLst>
              <a:gs pos="100000">
                <a:srgbClr val="3366FF"/>
              </a:gs>
              <a:gs pos="0">
                <a:srgbClr val="3366FF"/>
              </a:gs>
            </a:gsLst>
            <a:lin ang="0" scaled="0"/>
          </a:gradFill>
          <a:ln cap="flat" cmpd="sng" w="9360" algn="ctr">
            <a:solidFill>
              <a:srgbClr val="FFFFFF">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Impact"/>
              </a:rPr>
              <a:t>¿Qué te pones?</a:t>
            </a:r>
          </a:p>
        </p:txBody>
      </p:sp>
      <p:pic>
        <p:nvPicPr>
          <p:cNvPr id="5729" name="Google Shape;5729;p121"/>
          <p:cNvPicPr preferRelativeResize="0"/>
          <p:nvPr/>
        </p:nvPicPr>
        <p:blipFill rotWithShape="1">
          <a:blip r:embed="rId4">
            <a:alphaModFix/>
          </a:blip>
          <a:srcRect b="0" l="0" r="0" t="0"/>
          <a:stretch/>
        </p:blipFill>
        <p:spPr>
          <a:xfrm>
            <a:off x="0" y="0"/>
            <a:ext cx="2667000" cy="248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1" name="Shape 5101"/>
        <p:cNvGrpSpPr/>
        <p:nvPr/>
      </p:nvGrpSpPr>
      <p:grpSpPr>
        <a:xfrm>
          <a:off x="0" y="0"/>
          <a:ext cx="0" cy="0"/>
          <a:chOff x="0" y="0"/>
          <a:chExt cx="0" cy="0"/>
        </a:xfrm>
      </p:grpSpPr>
      <p:sp>
        <p:nvSpPr>
          <p:cNvPr id="5102" name="Google Shape;5102;p23"/>
          <p:cNvSpPr txBox="1"/>
          <p:nvPr/>
        </p:nvSpPr>
        <p:spPr>
          <a:xfrm>
            <a:off x="301625" y="228600"/>
            <a:ext cx="8534400" cy="1066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3800"/>
              <a:buFont typeface="Tahoma"/>
              <a:buNone/>
            </a:pPr>
            <a:r>
              <a:rPr b="0" i="0" lang="en-US" sz="3800" u="none">
                <a:solidFill>
                  <a:srgbClr val="00C600"/>
                </a:solidFill>
                <a:effectLst>
                  <a:outerShdw blurRad="38100" algn="tl" dir="2700000" dist="38100">
                    <a:srgbClr val="C0C0C0"/>
                  </a:outerShdw>
                </a:effectLst>
                <a:latin typeface="Tahoma"/>
                <a:ea typeface="Tahoma"/>
                <a:cs typeface="Tahoma"/>
                <a:sym typeface="Tahoma"/>
              </a:rPr>
              <a:t>Articles: Definite &amp; Indefinite  </a:t>
            </a:r>
            <a:br>
              <a:rPr b="0" i="0" lang="en-US" sz="3800" u="none">
                <a:solidFill>
                  <a:srgbClr val="00C600"/>
                </a:solidFill>
                <a:effectLst>
                  <a:outerShdw blurRad="38100" algn="tl" dir="2700000" dist="38100">
                    <a:srgbClr val="C0C0C0"/>
                  </a:outerShdw>
                </a:effectLst>
                <a:latin typeface="Tahoma"/>
                <a:ea typeface="Tahoma"/>
                <a:cs typeface="Tahoma"/>
                <a:sym typeface="Tahoma"/>
              </a:rPr>
            </a:br>
            <a:r>
              <a:rPr b="0" i="0" lang="en-US" sz="3800" u="none">
                <a:solidFill>
                  <a:srgbClr val="FFFFFF"/>
                </a:solidFill>
                <a:effectLst>
                  <a:outerShdw blurRad="38100" algn="tl" dir="2700000" dist="38100">
                    <a:srgbClr val="C0C0C0"/>
                  </a:outerShdw>
                </a:effectLst>
                <a:latin typeface="Tahoma"/>
                <a:ea typeface="Tahoma"/>
                <a:cs typeface="Tahoma"/>
                <a:sym typeface="Tahoma"/>
              </a:rPr>
              <a:t>Artículos Definidos y Indefinidos</a:t>
            </a:r>
            <a:endParaRPr/>
          </a:p>
        </p:txBody>
      </p:sp>
      <p:sp>
        <p:nvSpPr>
          <p:cNvPr id="5103" name="Google Shape;5103;p23"/>
          <p:cNvSpPr txBox="1"/>
          <p:nvPr/>
        </p:nvSpPr>
        <p:spPr>
          <a:xfrm>
            <a:off x="457200" y="1905000"/>
            <a:ext cx="83058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FFFF"/>
              </a:buClr>
              <a:buSzPts val="2400"/>
              <a:buFont typeface="Tahoma"/>
              <a:buNone/>
            </a:pPr>
            <a:r>
              <a:rPr b="0" i="0" lang="en-US" sz="24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90000"/>
              </a:lnSpc>
              <a:spcBef>
                <a:spcPts val="700"/>
              </a:spcBef>
              <a:spcAft>
                <a:spcPts val="0"/>
              </a:spcAft>
              <a:buClr>
                <a:srgbClr val="FFCC00"/>
              </a:buClr>
              <a:buSzPts val="2400"/>
              <a:buFont typeface="Tahoma"/>
              <a:buNone/>
            </a:pPr>
            <a:r>
              <a:rPr b="1" i="0" lang="en-US" sz="2400" u="none">
                <a:solidFill>
                  <a:srgbClr val="FFCC00"/>
                </a:solidFill>
                <a:effectLst>
                  <a:outerShdw blurRad="38100" algn="tl" dir="2700000" dist="38100">
                    <a:srgbClr val="C0C0C0"/>
                  </a:outerShdw>
                </a:effectLst>
                <a:latin typeface="Tahoma"/>
                <a:ea typeface="Tahoma"/>
                <a:cs typeface="Tahoma"/>
                <a:sym typeface="Tahoma"/>
              </a:rPr>
              <a:t>		</a:t>
            </a:r>
            <a:r>
              <a:rPr b="1" i="0" lang="en-US" sz="2800" u="none">
                <a:solidFill>
                  <a:srgbClr val="FFCC00"/>
                </a:solidFill>
                <a:effectLst>
                  <a:outerShdw blurRad="38100" algn="tl" dir="2700000" dist="38100">
                    <a:srgbClr val="C0C0C0"/>
                  </a:outerShdw>
                </a:effectLst>
                <a:latin typeface="Tahoma"/>
                <a:ea typeface="Tahoma"/>
                <a:cs typeface="Tahoma"/>
                <a:sym typeface="Tahoma"/>
              </a:rPr>
              <a:t>Singular</a:t>
            </a:r>
            <a:r>
              <a:rPr b="1" i="0" lang="en-US" sz="2800" u="none">
                <a:solidFill>
                  <a:srgbClr val="FFFFFF"/>
                </a:solidFill>
                <a:effectLst>
                  <a:outerShdw blurRad="38100" algn="tl" dir="2700000" dist="38100">
                    <a:srgbClr val="C0C0C0"/>
                  </a:outerShdw>
                </a:effectLst>
                <a:latin typeface="Tahoma"/>
                <a:ea typeface="Tahoma"/>
                <a:cs typeface="Tahoma"/>
                <a:sym typeface="Tahoma"/>
              </a:rPr>
              <a:t>				</a:t>
            </a:r>
            <a:r>
              <a:rPr b="1" i="0" lang="en-US" sz="2800" u="none">
                <a:solidFill>
                  <a:srgbClr val="FFCC00"/>
                </a:solidFill>
                <a:effectLst>
                  <a:outerShdw blurRad="38100" algn="tl" dir="2700000" dist="38100">
                    <a:srgbClr val="C0C0C0"/>
                  </a:outerShdw>
                </a:effectLst>
                <a:latin typeface="Tahoma"/>
                <a:ea typeface="Tahoma"/>
                <a:cs typeface="Tahoma"/>
                <a:sym typeface="Tahoma"/>
              </a:rPr>
              <a:t>Plural</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sng">
                <a:solidFill>
                  <a:srgbClr val="FFFFFF"/>
                </a:solidFill>
                <a:effectLst>
                  <a:outerShdw blurRad="38100" algn="tl" dir="2700000" dist="38100">
                    <a:srgbClr val="C0C0C0"/>
                  </a:outerShdw>
                </a:effectLst>
                <a:latin typeface="Tahoma"/>
                <a:ea typeface="Tahoma"/>
                <a:cs typeface="Tahoma"/>
                <a:sym typeface="Tahoma"/>
              </a:rPr>
              <a:t>Masc. 	Fem.			Masc.        Fem.</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90000"/>
              </a:lnSpc>
              <a:spcBef>
                <a:spcPts val="700"/>
              </a:spcBef>
              <a:spcAft>
                <a:spcPts val="0"/>
              </a:spcAft>
              <a:buClr>
                <a:srgbClr val="00C600"/>
              </a:buClr>
              <a:buSzPts val="2800"/>
              <a:buFont typeface="Tahoma"/>
              <a:buNone/>
            </a:pPr>
            <a:r>
              <a:rPr b="0" i="0" lang="en-US" sz="2800" u="none">
                <a:solidFill>
                  <a:srgbClr val="00C600"/>
                </a:solidFill>
                <a:effectLst>
                  <a:outerShdw blurRad="38100" algn="tl" dir="2700000" dist="38100">
                    <a:srgbClr val="C0C0C0"/>
                  </a:outerShdw>
                </a:effectLst>
                <a:latin typeface="Tahoma"/>
                <a:ea typeface="Tahoma"/>
                <a:cs typeface="Tahoma"/>
                <a:sym typeface="Tahoma"/>
              </a:rPr>
              <a:t>the</a:t>
            </a:r>
            <a:r>
              <a:rPr b="0" i="0" lang="en-US" sz="2800" u="none">
                <a:solidFill>
                  <a:srgbClr val="FFFFFF"/>
                </a:solidFill>
                <a:effectLst>
                  <a:outerShdw blurRad="38100" algn="tl" dir="2700000" dist="38100">
                    <a:srgbClr val="C0C0C0"/>
                  </a:outerShdw>
                </a:effectLst>
                <a:latin typeface="Tahoma"/>
                <a:ea typeface="Tahoma"/>
                <a:cs typeface="Tahoma"/>
                <a:sym typeface="Tahoma"/>
              </a:rPr>
              <a:t>	el  	la  		</a:t>
            </a:r>
            <a:r>
              <a:rPr b="0" i="0" lang="en-US" sz="2800" u="none">
                <a:solidFill>
                  <a:srgbClr val="00C600"/>
                </a:solidFill>
                <a:effectLst>
                  <a:outerShdw blurRad="38100" algn="tl" dir="2700000" dist="38100">
                    <a:srgbClr val="C0C0C0"/>
                  </a:outerShdw>
                </a:effectLst>
                <a:latin typeface="Tahoma"/>
                <a:ea typeface="Tahoma"/>
                <a:cs typeface="Tahoma"/>
                <a:sym typeface="Tahoma"/>
              </a:rPr>
              <a:t>the</a:t>
            </a:r>
            <a:r>
              <a:rPr b="0" i="0" lang="en-US" sz="2800" u="none">
                <a:solidFill>
                  <a:srgbClr val="FFFFFF"/>
                </a:solidFill>
                <a:effectLst>
                  <a:outerShdw blurRad="38100" algn="tl" dir="2700000" dist="38100">
                    <a:srgbClr val="C0C0C0"/>
                  </a:outerShdw>
                </a:effectLst>
                <a:latin typeface="Tahoma"/>
                <a:ea typeface="Tahoma"/>
                <a:cs typeface="Tahoma"/>
                <a:sym typeface="Tahoma"/>
              </a:rPr>
              <a:t>	los  	  	 las  </a:t>
            </a:r>
            <a:endParaRPr/>
          </a:p>
          <a:p>
            <a:pPr indent="-342900" lvl="0" marL="342900" marR="0" rtl="0" algn="l">
              <a:lnSpc>
                <a:spcPct val="90000"/>
              </a:lnSpc>
              <a:spcBef>
                <a:spcPts val="700"/>
              </a:spcBef>
              <a:spcAft>
                <a:spcPts val="0"/>
              </a:spcAft>
              <a:buClr>
                <a:srgbClr val="00C600"/>
              </a:buClr>
              <a:buSzPts val="2800"/>
              <a:buFont typeface="Tahoma"/>
              <a:buNone/>
            </a:pPr>
            <a:r>
              <a:rPr b="0" i="0" lang="en-US" sz="2800" u="none">
                <a:solidFill>
                  <a:srgbClr val="00C600"/>
                </a:solidFill>
                <a:effectLst>
                  <a:outerShdw blurRad="38100" algn="tl" dir="2700000" dist="38100">
                    <a:srgbClr val="C0C0C0"/>
                  </a:outerShdw>
                </a:effectLst>
                <a:latin typeface="Tahoma"/>
                <a:ea typeface="Tahoma"/>
                <a:cs typeface="Tahoma"/>
                <a:sym typeface="Tahoma"/>
              </a:rPr>
              <a:t>a, an</a:t>
            </a:r>
            <a:r>
              <a:rPr b="0" i="0" lang="en-US" sz="2800" u="none">
                <a:solidFill>
                  <a:srgbClr val="FFFFFF"/>
                </a:solidFill>
                <a:effectLst>
                  <a:outerShdw blurRad="38100" algn="tl" dir="2700000" dist="38100">
                    <a:srgbClr val="C0C0C0"/>
                  </a:outerShdw>
                </a:effectLst>
                <a:latin typeface="Tahoma"/>
                <a:ea typeface="Tahoma"/>
                <a:cs typeface="Tahoma"/>
                <a:sym typeface="Tahoma"/>
              </a:rPr>
              <a:t>	un 	una  		</a:t>
            </a:r>
            <a:r>
              <a:rPr b="0" i="0" lang="en-US" sz="2800" u="none">
                <a:solidFill>
                  <a:srgbClr val="00C600"/>
                </a:solidFill>
                <a:effectLst>
                  <a:outerShdw blurRad="38100" algn="tl" dir="2700000" dist="38100">
                    <a:srgbClr val="C0C0C0"/>
                  </a:outerShdw>
                </a:effectLst>
                <a:latin typeface="Tahoma"/>
                <a:ea typeface="Tahoma"/>
                <a:cs typeface="Tahoma"/>
                <a:sym typeface="Tahoma"/>
              </a:rPr>
              <a:t>some</a:t>
            </a:r>
            <a:r>
              <a:rPr b="0" i="0" lang="en-US" sz="2800" u="none">
                <a:solidFill>
                  <a:srgbClr val="FFFFFF"/>
                </a:solidFill>
                <a:effectLst>
                  <a:outerShdw blurRad="38100" algn="tl" dir="2700000" dist="38100">
                    <a:srgbClr val="C0C0C0"/>
                  </a:outerShdw>
                </a:effectLst>
                <a:latin typeface="Tahoma"/>
                <a:ea typeface="Tahoma"/>
                <a:cs typeface="Tahoma"/>
                <a:sym typeface="Tahoma"/>
              </a:rPr>
              <a:t>	unos     </a:t>
            </a:r>
            <a:r>
              <a:rPr lang="en-US" sz="2800">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FFFFFF"/>
                </a:solidFill>
                <a:effectLst>
                  <a:outerShdw blurRad="38100" algn="tl" dir="2700000" dist="38100">
                    <a:srgbClr val="C0C0C0"/>
                  </a:outerShdw>
                </a:effectLst>
                <a:latin typeface="Tahoma"/>
                <a:ea typeface="Tahoma"/>
                <a:cs typeface="Tahoma"/>
                <a:sym typeface="Tahoma"/>
              </a:rPr>
              <a:t>unas </a:t>
            </a:r>
            <a:endParaRPr/>
          </a:p>
          <a:p>
            <a:pPr indent="-342900" lvl="0" marL="342900" marR="0" rtl="0" algn="l">
              <a:lnSpc>
                <a:spcPct val="90000"/>
              </a:lnSpc>
              <a:spcBef>
                <a:spcPts val="600"/>
              </a:spcBef>
              <a:spcAft>
                <a:spcPts val="0"/>
              </a:spcAft>
              <a:buClr>
                <a:srgbClr val="FFFFFF"/>
              </a:buClr>
              <a:buSzPts val="2400"/>
              <a:buFont typeface="Arial"/>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a:p>
            <a:pPr indent="0" lvl="0" marL="0" marR="0" rtl="0" algn="l">
              <a:lnSpc>
                <a:spcPct val="100000"/>
              </a:lnSpc>
              <a:spcBef>
                <a:spcPts val="0"/>
              </a:spcBef>
              <a:spcAft>
                <a:spcPts val="0"/>
              </a:spcAft>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3" name="Shape 5733"/>
        <p:cNvGrpSpPr/>
        <p:nvPr/>
      </p:nvGrpSpPr>
      <p:grpSpPr>
        <a:xfrm>
          <a:off x="0" y="0"/>
          <a:ext cx="0" cy="0"/>
          <a:chOff x="0" y="0"/>
          <a:chExt cx="0" cy="0"/>
        </a:xfrm>
      </p:grpSpPr>
      <p:pic>
        <p:nvPicPr>
          <p:cNvPr id="5734" name="Google Shape;5734;p122"/>
          <p:cNvPicPr preferRelativeResize="0"/>
          <p:nvPr/>
        </p:nvPicPr>
        <p:blipFill rotWithShape="1">
          <a:blip r:embed="rId4">
            <a:alphaModFix/>
          </a:blip>
          <a:srcRect b="0" l="0" r="0" t="0"/>
          <a:stretch/>
        </p:blipFill>
        <p:spPr>
          <a:xfrm>
            <a:off x="7391400" y="2590800"/>
            <a:ext cx="617537" cy="838199"/>
          </a:xfrm>
          <a:prstGeom prst="rect">
            <a:avLst/>
          </a:prstGeom>
          <a:noFill/>
          <a:ln>
            <a:noFill/>
          </a:ln>
        </p:spPr>
      </p:pic>
      <p:pic>
        <p:nvPicPr>
          <p:cNvPr id="5735" name="Google Shape;5735;p122"/>
          <p:cNvPicPr preferRelativeResize="0"/>
          <p:nvPr/>
        </p:nvPicPr>
        <p:blipFill rotWithShape="1">
          <a:blip r:embed="rId5">
            <a:alphaModFix/>
          </a:blip>
          <a:srcRect b="0" l="0" r="0" t="0"/>
          <a:stretch/>
        </p:blipFill>
        <p:spPr>
          <a:xfrm>
            <a:off x="7162800" y="1295400"/>
            <a:ext cx="911225" cy="914400"/>
          </a:xfrm>
          <a:prstGeom prst="rect">
            <a:avLst/>
          </a:prstGeom>
          <a:noFill/>
          <a:ln>
            <a:noFill/>
          </a:ln>
        </p:spPr>
      </p:pic>
      <p:pic>
        <p:nvPicPr>
          <p:cNvPr id="5736" name="Google Shape;5736;p122"/>
          <p:cNvPicPr preferRelativeResize="0"/>
          <p:nvPr/>
        </p:nvPicPr>
        <p:blipFill rotWithShape="1">
          <a:blip r:embed="rId6">
            <a:alphaModFix/>
          </a:blip>
          <a:srcRect b="0" l="0" r="0" t="0"/>
          <a:stretch/>
        </p:blipFill>
        <p:spPr>
          <a:xfrm>
            <a:off x="4876800" y="2667000"/>
            <a:ext cx="760412" cy="625475"/>
          </a:xfrm>
          <a:prstGeom prst="rect">
            <a:avLst/>
          </a:prstGeom>
          <a:noFill/>
          <a:ln>
            <a:noFill/>
          </a:ln>
        </p:spPr>
      </p:pic>
      <p:pic>
        <p:nvPicPr>
          <p:cNvPr id="5737" name="Google Shape;5737;p122"/>
          <p:cNvPicPr preferRelativeResize="0"/>
          <p:nvPr/>
        </p:nvPicPr>
        <p:blipFill rotWithShape="1">
          <a:blip r:embed="rId7">
            <a:alphaModFix/>
          </a:blip>
          <a:srcRect b="0" l="0" r="0" t="0"/>
          <a:stretch/>
        </p:blipFill>
        <p:spPr>
          <a:xfrm>
            <a:off x="2362200" y="3886200"/>
            <a:ext cx="711200" cy="711200"/>
          </a:xfrm>
          <a:prstGeom prst="rect">
            <a:avLst/>
          </a:prstGeom>
          <a:noFill/>
          <a:ln>
            <a:noFill/>
          </a:ln>
        </p:spPr>
      </p:pic>
      <p:pic>
        <p:nvPicPr>
          <p:cNvPr id="5738" name="Google Shape;5738;p122"/>
          <p:cNvPicPr preferRelativeResize="0"/>
          <p:nvPr/>
        </p:nvPicPr>
        <p:blipFill rotWithShape="1">
          <a:blip r:embed="rId8">
            <a:alphaModFix/>
          </a:blip>
          <a:srcRect b="0" l="0" r="0" t="0"/>
          <a:stretch/>
        </p:blipFill>
        <p:spPr>
          <a:xfrm>
            <a:off x="6096000" y="4419600"/>
            <a:ext cx="665162" cy="838200"/>
          </a:xfrm>
          <a:prstGeom prst="rect">
            <a:avLst/>
          </a:prstGeom>
          <a:noFill/>
          <a:ln>
            <a:noFill/>
          </a:ln>
        </p:spPr>
      </p:pic>
      <p:pic>
        <p:nvPicPr>
          <p:cNvPr id="5739" name="Google Shape;5739;p122"/>
          <p:cNvPicPr preferRelativeResize="0"/>
          <p:nvPr/>
        </p:nvPicPr>
        <p:blipFill rotWithShape="1">
          <a:blip r:embed="rId9">
            <a:alphaModFix/>
          </a:blip>
          <a:srcRect b="0" l="0" r="0" t="0"/>
          <a:stretch/>
        </p:blipFill>
        <p:spPr>
          <a:xfrm>
            <a:off x="3505200" y="685800"/>
            <a:ext cx="950912" cy="990600"/>
          </a:xfrm>
          <a:prstGeom prst="rect">
            <a:avLst/>
          </a:prstGeom>
          <a:noFill/>
          <a:ln>
            <a:noFill/>
          </a:ln>
        </p:spPr>
      </p:pic>
      <p:pic>
        <p:nvPicPr>
          <p:cNvPr id="5740" name="Google Shape;5740;p122"/>
          <p:cNvPicPr preferRelativeResize="0"/>
          <p:nvPr/>
        </p:nvPicPr>
        <p:blipFill rotWithShape="1">
          <a:blip r:embed="rId10">
            <a:alphaModFix/>
          </a:blip>
          <a:srcRect b="0" l="0" r="0" t="0"/>
          <a:stretch/>
        </p:blipFill>
        <p:spPr>
          <a:xfrm>
            <a:off x="3581400" y="3352800"/>
            <a:ext cx="619125" cy="668337"/>
          </a:xfrm>
          <a:prstGeom prst="rect">
            <a:avLst/>
          </a:prstGeom>
          <a:noFill/>
          <a:ln>
            <a:noFill/>
          </a:ln>
        </p:spPr>
      </p:pic>
      <p:pic>
        <p:nvPicPr>
          <p:cNvPr id="5741" name="Google Shape;5741;p122"/>
          <p:cNvPicPr preferRelativeResize="0"/>
          <p:nvPr/>
        </p:nvPicPr>
        <p:blipFill rotWithShape="1">
          <a:blip r:embed="rId11">
            <a:alphaModFix/>
          </a:blip>
          <a:srcRect b="0" l="0" r="0" t="0"/>
          <a:stretch/>
        </p:blipFill>
        <p:spPr>
          <a:xfrm>
            <a:off x="914400" y="1905000"/>
            <a:ext cx="800100" cy="838200"/>
          </a:xfrm>
          <a:prstGeom prst="rect">
            <a:avLst/>
          </a:prstGeom>
          <a:noFill/>
          <a:ln>
            <a:noFill/>
          </a:ln>
        </p:spPr>
      </p:pic>
      <p:pic>
        <p:nvPicPr>
          <p:cNvPr id="5742" name="Google Shape;5742;p122"/>
          <p:cNvPicPr preferRelativeResize="0"/>
          <p:nvPr/>
        </p:nvPicPr>
        <p:blipFill rotWithShape="1">
          <a:blip r:embed="rId12">
            <a:alphaModFix/>
          </a:blip>
          <a:srcRect b="0" l="0" r="0" t="0"/>
          <a:stretch/>
        </p:blipFill>
        <p:spPr>
          <a:xfrm>
            <a:off x="3352800" y="4471987"/>
            <a:ext cx="914400" cy="735012"/>
          </a:xfrm>
          <a:prstGeom prst="rect">
            <a:avLst/>
          </a:prstGeom>
          <a:noFill/>
          <a:ln>
            <a:noFill/>
          </a:ln>
        </p:spPr>
      </p:pic>
      <p:pic>
        <p:nvPicPr>
          <p:cNvPr id="5743" name="Google Shape;5743;p122"/>
          <p:cNvPicPr preferRelativeResize="0"/>
          <p:nvPr/>
        </p:nvPicPr>
        <p:blipFill rotWithShape="1">
          <a:blip r:embed="rId13">
            <a:alphaModFix/>
          </a:blip>
          <a:srcRect b="0" l="0" r="0" t="0"/>
          <a:stretch/>
        </p:blipFill>
        <p:spPr>
          <a:xfrm>
            <a:off x="914400" y="3200400"/>
            <a:ext cx="954087" cy="763587"/>
          </a:xfrm>
          <a:prstGeom prst="rect">
            <a:avLst/>
          </a:prstGeom>
          <a:noFill/>
          <a:ln>
            <a:noFill/>
          </a:ln>
        </p:spPr>
      </p:pic>
      <p:pic>
        <p:nvPicPr>
          <p:cNvPr id="5744" name="Google Shape;5744;p122"/>
          <p:cNvPicPr preferRelativeResize="0"/>
          <p:nvPr/>
        </p:nvPicPr>
        <p:blipFill rotWithShape="1">
          <a:blip r:embed="rId14">
            <a:alphaModFix/>
          </a:blip>
          <a:srcRect b="0" l="0" r="0" t="0"/>
          <a:stretch/>
        </p:blipFill>
        <p:spPr>
          <a:xfrm>
            <a:off x="3657600" y="2057400"/>
            <a:ext cx="776287" cy="723900"/>
          </a:xfrm>
          <a:prstGeom prst="rect">
            <a:avLst/>
          </a:prstGeom>
          <a:noFill/>
          <a:ln>
            <a:noFill/>
          </a:ln>
        </p:spPr>
      </p:pic>
      <p:pic>
        <p:nvPicPr>
          <p:cNvPr id="5745" name="Google Shape;5745;p122"/>
          <p:cNvPicPr preferRelativeResize="0"/>
          <p:nvPr/>
        </p:nvPicPr>
        <p:blipFill rotWithShape="1">
          <a:blip r:embed="rId15">
            <a:alphaModFix/>
          </a:blip>
          <a:srcRect b="0" l="0" r="0" t="0"/>
          <a:stretch/>
        </p:blipFill>
        <p:spPr>
          <a:xfrm>
            <a:off x="6096000" y="762000"/>
            <a:ext cx="687387" cy="739775"/>
          </a:xfrm>
          <a:prstGeom prst="rect">
            <a:avLst/>
          </a:prstGeom>
          <a:noFill/>
          <a:ln>
            <a:noFill/>
          </a:ln>
        </p:spPr>
      </p:pic>
      <p:pic>
        <p:nvPicPr>
          <p:cNvPr id="5746" name="Google Shape;5746;p122"/>
          <p:cNvPicPr preferRelativeResize="0"/>
          <p:nvPr/>
        </p:nvPicPr>
        <p:blipFill rotWithShape="1">
          <a:blip r:embed="rId16">
            <a:alphaModFix/>
          </a:blip>
          <a:srcRect b="0" l="0" r="0" t="0"/>
          <a:stretch/>
        </p:blipFill>
        <p:spPr>
          <a:xfrm>
            <a:off x="990600" y="685800"/>
            <a:ext cx="863600" cy="814387"/>
          </a:xfrm>
          <a:prstGeom prst="rect">
            <a:avLst/>
          </a:prstGeom>
          <a:noFill/>
          <a:ln>
            <a:noFill/>
          </a:ln>
        </p:spPr>
      </p:pic>
      <p:sp>
        <p:nvSpPr>
          <p:cNvPr id="5747" name="Google Shape;5747;p122"/>
          <p:cNvSpPr/>
          <p:nvPr/>
        </p:nvSpPr>
        <p:spPr>
          <a:xfrm>
            <a:off x="533400" y="6858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48" name="Google Shape;5748;p122"/>
          <p:cNvSpPr/>
          <p:nvPr/>
        </p:nvSpPr>
        <p:spPr>
          <a:xfrm>
            <a:off x="1828800" y="12954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2</a:t>
            </a:r>
            <a:endParaRPr/>
          </a:p>
        </p:txBody>
      </p:sp>
      <p:sp>
        <p:nvSpPr>
          <p:cNvPr id="5749" name="Google Shape;5749;p122"/>
          <p:cNvSpPr/>
          <p:nvPr/>
        </p:nvSpPr>
        <p:spPr>
          <a:xfrm>
            <a:off x="3124200" y="6858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Arial"/>
              <a:buNone/>
            </a:pPr>
            <a:r>
              <a:t/>
            </a:r>
            <a:endParaRPr b="1" i="0" sz="10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3</a:t>
            </a:r>
            <a:endParaRPr/>
          </a:p>
        </p:txBody>
      </p:sp>
      <p:sp>
        <p:nvSpPr>
          <p:cNvPr id="5750" name="Google Shape;5750;p122"/>
          <p:cNvSpPr/>
          <p:nvPr/>
        </p:nvSpPr>
        <p:spPr>
          <a:xfrm>
            <a:off x="3124200" y="19050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Arial"/>
              <a:buNone/>
            </a:pPr>
            <a:r>
              <a:t/>
            </a:r>
            <a:endParaRPr b="1" i="0" sz="10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9</a:t>
            </a:r>
            <a:endParaRPr/>
          </a:p>
        </p:txBody>
      </p:sp>
      <p:sp>
        <p:nvSpPr>
          <p:cNvPr id="5751" name="Google Shape;5751;p122"/>
          <p:cNvSpPr/>
          <p:nvPr/>
        </p:nvSpPr>
        <p:spPr>
          <a:xfrm>
            <a:off x="4343400" y="12954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4</a:t>
            </a:r>
            <a:endParaRPr/>
          </a:p>
        </p:txBody>
      </p:sp>
      <p:sp>
        <p:nvSpPr>
          <p:cNvPr id="5752" name="Google Shape;5752;p122"/>
          <p:cNvSpPr/>
          <p:nvPr/>
        </p:nvSpPr>
        <p:spPr>
          <a:xfrm>
            <a:off x="5562600" y="6858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5</a:t>
            </a:r>
            <a:endParaRPr/>
          </a:p>
        </p:txBody>
      </p:sp>
      <p:sp>
        <p:nvSpPr>
          <p:cNvPr id="5753" name="Google Shape;5753;p122"/>
          <p:cNvSpPr/>
          <p:nvPr/>
        </p:nvSpPr>
        <p:spPr>
          <a:xfrm>
            <a:off x="5562600" y="19050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11</a:t>
            </a:r>
            <a:endParaRPr/>
          </a:p>
        </p:txBody>
      </p:sp>
      <p:sp>
        <p:nvSpPr>
          <p:cNvPr id="5754" name="Google Shape;5754;p122"/>
          <p:cNvSpPr/>
          <p:nvPr/>
        </p:nvSpPr>
        <p:spPr>
          <a:xfrm>
            <a:off x="6781800" y="12954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Arial"/>
              <a:buNone/>
            </a:pPr>
            <a:r>
              <a:t/>
            </a:r>
            <a:endParaRPr b="1" i="0" sz="10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6</a:t>
            </a:r>
            <a:endParaRPr/>
          </a:p>
        </p:txBody>
      </p:sp>
      <p:sp>
        <p:nvSpPr>
          <p:cNvPr id="5755" name="Google Shape;5755;p122"/>
          <p:cNvSpPr/>
          <p:nvPr/>
        </p:nvSpPr>
        <p:spPr>
          <a:xfrm>
            <a:off x="533400" y="19050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7</a:t>
            </a:r>
            <a:endParaRPr/>
          </a:p>
        </p:txBody>
      </p:sp>
      <p:sp>
        <p:nvSpPr>
          <p:cNvPr id="5756" name="Google Shape;5756;p122"/>
          <p:cNvSpPr/>
          <p:nvPr/>
        </p:nvSpPr>
        <p:spPr>
          <a:xfrm>
            <a:off x="1828800" y="25146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8</a:t>
            </a:r>
            <a:endParaRPr/>
          </a:p>
        </p:txBody>
      </p:sp>
      <p:sp>
        <p:nvSpPr>
          <p:cNvPr id="5757" name="Google Shape;5757;p122"/>
          <p:cNvSpPr/>
          <p:nvPr/>
        </p:nvSpPr>
        <p:spPr>
          <a:xfrm>
            <a:off x="4343400" y="25146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10</a:t>
            </a:r>
            <a:endParaRPr/>
          </a:p>
        </p:txBody>
      </p:sp>
      <p:sp>
        <p:nvSpPr>
          <p:cNvPr id="5758" name="Google Shape;5758;p122"/>
          <p:cNvSpPr/>
          <p:nvPr/>
        </p:nvSpPr>
        <p:spPr>
          <a:xfrm>
            <a:off x="6781800" y="25146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12</a:t>
            </a:r>
            <a:endParaRPr/>
          </a:p>
        </p:txBody>
      </p:sp>
      <p:sp>
        <p:nvSpPr>
          <p:cNvPr id="5759" name="Google Shape;5759;p122"/>
          <p:cNvSpPr/>
          <p:nvPr/>
        </p:nvSpPr>
        <p:spPr>
          <a:xfrm>
            <a:off x="5562600" y="31242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17</a:t>
            </a:r>
            <a:endParaRPr/>
          </a:p>
        </p:txBody>
      </p:sp>
      <p:sp>
        <p:nvSpPr>
          <p:cNvPr id="5760" name="Google Shape;5760;p122"/>
          <p:cNvSpPr/>
          <p:nvPr/>
        </p:nvSpPr>
        <p:spPr>
          <a:xfrm>
            <a:off x="3048000" y="31242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15</a:t>
            </a:r>
            <a:endParaRPr/>
          </a:p>
        </p:txBody>
      </p:sp>
      <p:sp>
        <p:nvSpPr>
          <p:cNvPr id="5761" name="Google Shape;5761;p122"/>
          <p:cNvSpPr/>
          <p:nvPr/>
        </p:nvSpPr>
        <p:spPr>
          <a:xfrm>
            <a:off x="533400" y="31242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Arial"/>
              <a:buNone/>
            </a:pPr>
            <a:r>
              <a:t/>
            </a:r>
            <a:endParaRPr b="1" i="0" sz="10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13</a:t>
            </a:r>
            <a:endParaRPr/>
          </a:p>
        </p:txBody>
      </p:sp>
      <p:sp>
        <p:nvSpPr>
          <p:cNvPr id="5762" name="Google Shape;5762;p122"/>
          <p:cNvSpPr/>
          <p:nvPr/>
        </p:nvSpPr>
        <p:spPr>
          <a:xfrm>
            <a:off x="1828800" y="37338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14</a:t>
            </a:r>
            <a:endParaRPr/>
          </a:p>
        </p:txBody>
      </p:sp>
      <p:sp>
        <p:nvSpPr>
          <p:cNvPr id="5763" name="Google Shape;5763;p122"/>
          <p:cNvSpPr/>
          <p:nvPr/>
        </p:nvSpPr>
        <p:spPr>
          <a:xfrm>
            <a:off x="4343400" y="37338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16</a:t>
            </a:r>
            <a:endParaRPr/>
          </a:p>
        </p:txBody>
      </p:sp>
      <p:sp>
        <p:nvSpPr>
          <p:cNvPr id="5764" name="Google Shape;5764;p122"/>
          <p:cNvSpPr/>
          <p:nvPr/>
        </p:nvSpPr>
        <p:spPr>
          <a:xfrm>
            <a:off x="6781800" y="37338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18</a:t>
            </a:r>
            <a:endParaRPr/>
          </a:p>
        </p:txBody>
      </p:sp>
      <p:sp>
        <p:nvSpPr>
          <p:cNvPr id="5765" name="Google Shape;5765;p122"/>
          <p:cNvSpPr/>
          <p:nvPr/>
        </p:nvSpPr>
        <p:spPr>
          <a:xfrm>
            <a:off x="609600" y="43434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19</a:t>
            </a:r>
            <a:endParaRPr/>
          </a:p>
        </p:txBody>
      </p:sp>
      <p:sp>
        <p:nvSpPr>
          <p:cNvPr id="5766" name="Google Shape;5766;p122"/>
          <p:cNvSpPr/>
          <p:nvPr/>
        </p:nvSpPr>
        <p:spPr>
          <a:xfrm>
            <a:off x="3048000" y="43434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20</a:t>
            </a:r>
            <a:endParaRPr/>
          </a:p>
        </p:txBody>
      </p:sp>
      <p:sp>
        <p:nvSpPr>
          <p:cNvPr id="5767" name="Google Shape;5767;p122"/>
          <p:cNvSpPr/>
          <p:nvPr/>
        </p:nvSpPr>
        <p:spPr>
          <a:xfrm>
            <a:off x="5562600" y="4343400"/>
            <a:ext cx="1676400" cy="1219200"/>
          </a:xfrm>
          <a:prstGeom prst="hexagon">
            <a:avLst>
              <a:gd fmla="val 5400" name="adj"/>
              <a:gd fmla="val 115470" name="vf"/>
            </a:avLst>
          </a:prstGeom>
          <a:noFill/>
          <a:ln cap="flat" cmpd="sng" w="9525">
            <a:solidFill>
              <a:srgbClr val="FFFFFF"/>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t/>
            </a:r>
            <a:endParaRPr b="1" i="0" sz="18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21</a:t>
            </a:r>
            <a:endParaRPr/>
          </a:p>
        </p:txBody>
      </p:sp>
      <p:sp>
        <p:nvSpPr>
          <p:cNvPr id="5768" name="Google Shape;5768;p122"/>
          <p:cNvSpPr txBox="1"/>
          <p:nvPr/>
        </p:nvSpPr>
        <p:spPr>
          <a:xfrm>
            <a:off x="1066800" y="1447800"/>
            <a:ext cx="685800" cy="368400"/>
          </a:xfrm>
          <a:prstGeom prst="rect">
            <a:avLst/>
          </a:prstGeom>
          <a:no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a:t>
            </a:r>
            <a:endParaRPr/>
          </a:p>
        </p:txBody>
      </p:sp>
      <p:sp>
        <p:nvSpPr>
          <p:cNvPr id="5769" name="Google Shape;5769;p122"/>
          <p:cNvSpPr/>
          <p:nvPr/>
        </p:nvSpPr>
        <p:spPr>
          <a:xfrm>
            <a:off x="2286000" y="1447800"/>
            <a:ext cx="838200" cy="609600"/>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0" name="Google Shape;5770;p122"/>
          <p:cNvSpPr/>
          <p:nvPr/>
        </p:nvSpPr>
        <p:spPr>
          <a:xfrm>
            <a:off x="6096000" y="2057400"/>
            <a:ext cx="685800" cy="609600"/>
          </a:xfrm>
          <a:prstGeom prst="ellipse">
            <a:avLst/>
          </a:prstGeom>
          <a:solidFill>
            <a:srgbClr val="FF99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1" name="Google Shape;5771;p122"/>
          <p:cNvSpPr/>
          <p:nvPr/>
        </p:nvSpPr>
        <p:spPr>
          <a:xfrm>
            <a:off x="1066800" y="4572000"/>
            <a:ext cx="685800" cy="533400"/>
          </a:xfrm>
          <a:prstGeom prst="ellipse">
            <a:avLst/>
          </a:prstGeom>
          <a:solidFill>
            <a:srgbClr val="0000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2" name="Google Shape;5772;p122"/>
          <p:cNvSpPr/>
          <p:nvPr/>
        </p:nvSpPr>
        <p:spPr>
          <a:xfrm>
            <a:off x="4800600" y="3886200"/>
            <a:ext cx="838200" cy="533400"/>
          </a:xfrm>
          <a:prstGeom prst="ellipse">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3" name="Google Shape;5773;p122"/>
          <p:cNvSpPr/>
          <p:nvPr/>
        </p:nvSpPr>
        <p:spPr>
          <a:xfrm>
            <a:off x="4724400" y="1447800"/>
            <a:ext cx="838200" cy="609600"/>
          </a:xfrm>
          <a:prstGeom prst="ellipse">
            <a:avLst/>
          </a:prstGeom>
          <a:solidFill>
            <a:srgbClr val="00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4" name="Google Shape;5774;p122"/>
          <p:cNvSpPr/>
          <p:nvPr/>
        </p:nvSpPr>
        <p:spPr>
          <a:xfrm>
            <a:off x="7315200" y="4038600"/>
            <a:ext cx="571500" cy="457200"/>
          </a:xfrm>
          <a:prstGeom prst="ellipse">
            <a:avLst/>
          </a:prstGeom>
          <a:solidFill>
            <a:srgbClr val="3366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5" name="Google Shape;5775;p122"/>
          <p:cNvSpPr/>
          <p:nvPr/>
        </p:nvSpPr>
        <p:spPr>
          <a:xfrm>
            <a:off x="2209800" y="2819400"/>
            <a:ext cx="838200" cy="381000"/>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
        <p:nvSpPr>
          <p:cNvPr id="5776" name="Google Shape;5776;p122"/>
          <p:cNvSpPr/>
          <p:nvPr/>
        </p:nvSpPr>
        <p:spPr>
          <a:xfrm>
            <a:off x="6019800" y="3276600"/>
            <a:ext cx="762000" cy="533400"/>
          </a:xfrm>
          <a:prstGeom prst="ellipse">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1" name="Shape 5781"/>
        <p:cNvGrpSpPr/>
        <p:nvPr/>
      </p:nvGrpSpPr>
      <p:grpSpPr>
        <a:xfrm>
          <a:off x="0" y="0"/>
          <a:ext cx="0" cy="0"/>
          <a:chOff x="0" y="0"/>
          <a:chExt cx="0" cy="0"/>
        </a:xfrm>
      </p:grpSpPr>
      <p:sp>
        <p:nvSpPr>
          <p:cNvPr id="5782" name="Google Shape;5782;p123"/>
          <p:cNvSpPr txBox="1"/>
          <p:nvPr/>
        </p:nvSpPr>
        <p:spPr>
          <a:xfrm>
            <a:off x="685800" y="57150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una camisa</a:t>
            </a:r>
            <a:endParaRPr/>
          </a:p>
        </p:txBody>
      </p:sp>
      <p:pic>
        <p:nvPicPr>
          <p:cNvPr id="5783" name="Google Shape;5783;p123"/>
          <p:cNvPicPr preferRelativeResize="0"/>
          <p:nvPr/>
        </p:nvPicPr>
        <p:blipFill rotWithShape="1">
          <a:blip r:embed="rId4">
            <a:alphaModFix/>
          </a:blip>
          <a:srcRect b="0" l="0" r="0" t="0"/>
          <a:stretch/>
        </p:blipFill>
        <p:spPr>
          <a:xfrm>
            <a:off x="2895600" y="914400"/>
            <a:ext cx="4297362" cy="4818062"/>
          </a:xfrm>
          <a:prstGeom prst="rect">
            <a:avLst/>
          </a:prstGeom>
          <a:noFill/>
          <a:ln>
            <a:noFill/>
          </a:ln>
        </p:spPr>
      </p:pic>
      <p:sp>
        <p:nvSpPr>
          <p:cNvPr id="5784" name="Google Shape;5784;p123"/>
          <p:cNvSpPr txBox="1"/>
          <p:nvPr/>
        </p:nvSpPr>
        <p:spPr>
          <a:xfrm>
            <a:off x="152400" y="228600"/>
            <a:ext cx="40386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8" name="Shape 5788"/>
        <p:cNvGrpSpPr/>
        <p:nvPr/>
      </p:nvGrpSpPr>
      <p:grpSpPr>
        <a:xfrm>
          <a:off x="0" y="0"/>
          <a:ext cx="0" cy="0"/>
          <a:chOff x="0" y="0"/>
          <a:chExt cx="0" cy="0"/>
        </a:xfrm>
      </p:grpSpPr>
      <p:sp>
        <p:nvSpPr>
          <p:cNvPr id="5789" name="Google Shape;5789;p124"/>
          <p:cNvSpPr txBox="1"/>
          <p:nvPr/>
        </p:nvSpPr>
        <p:spPr>
          <a:xfrm>
            <a:off x="533400" y="57150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una camiseta</a:t>
            </a:r>
            <a:endParaRPr/>
          </a:p>
        </p:txBody>
      </p:sp>
      <p:pic>
        <p:nvPicPr>
          <p:cNvPr id="5790" name="Google Shape;5790;p124"/>
          <p:cNvPicPr preferRelativeResize="0"/>
          <p:nvPr/>
        </p:nvPicPr>
        <p:blipFill rotWithShape="1">
          <a:blip r:embed="rId4">
            <a:alphaModFix/>
          </a:blip>
          <a:srcRect b="0" l="0" r="0" t="0"/>
          <a:stretch/>
        </p:blipFill>
        <p:spPr>
          <a:xfrm>
            <a:off x="3200400" y="1066800"/>
            <a:ext cx="4119562" cy="4324349"/>
          </a:xfrm>
          <a:prstGeom prst="rect">
            <a:avLst/>
          </a:prstGeom>
          <a:noFill/>
          <a:ln>
            <a:noFill/>
          </a:ln>
        </p:spPr>
      </p:pic>
      <p:sp>
        <p:nvSpPr>
          <p:cNvPr id="5791" name="Google Shape;5791;p124"/>
          <p:cNvSpPr txBox="1"/>
          <p:nvPr/>
        </p:nvSpPr>
        <p:spPr>
          <a:xfrm>
            <a:off x="152400" y="0"/>
            <a:ext cx="51054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5" name="Shape 5795"/>
        <p:cNvGrpSpPr/>
        <p:nvPr/>
      </p:nvGrpSpPr>
      <p:grpSpPr>
        <a:xfrm>
          <a:off x="0" y="0"/>
          <a:ext cx="0" cy="0"/>
          <a:chOff x="0" y="0"/>
          <a:chExt cx="0" cy="0"/>
        </a:xfrm>
      </p:grpSpPr>
      <p:sp>
        <p:nvSpPr>
          <p:cNvPr id="5796" name="Google Shape;5796;p125"/>
          <p:cNvSpPr txBox="1"/>
          <p:nvPr/>
        </p:nvSpPr>
        <p:spPr>
          <a:xfrm>
            <a:off x="838200" y="54102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Una gorra</a:t>
            </a:r>
            <a:endParaRPr/>
          </a:p>
        </p:txBody>
      </p:sp>
      <p:pic>
        <p:nvPicPr>
          <p:cNvPr id="5797" name="Google Shape;5797;p125"/>
          <p:cNvPicPr preferRelativeResize="0"/>
          <p:nvPr/>
        </p:nvPicPr>
        <p:blipFill rotWithShape="1">
          <a:blip r:embed="rId4">
            <a:alphaModFix/>
          </a:blip>
          <a:srcRect b="0" l="0" r="0" t="0"/>
          <a:stretch/>
        </p:blipFill>
        <p:spPr>
          <a:xfrm>
            <a:off x="3048000" y="1219200"/>
            <a:ext cx="4275138" cy="3984624"/>
          </a:xfrm>
          <a:prstGeom prst="rect">
            <a:avLst/>
          </a:prstGeom>
          <a:noFill/>
          <a:ln>
            <a:noFill/>
          </a:ln>
        </p:spPr>
      </p:pic>
      <p:sp>
        <p:nvSpPr>
          <p:cNvPr id="5798" name="Google Shape;5798;p125"/>
          <p:cNvSpPr txBox="1"/>
          <p:nvPr/>
        </p:nvSpPr>
        <p:spPr>
          <a:xfrm>
            <a:off x="304800" y="228600"/>
            <a:ext cx="41148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2" name="Shape 5802"/>
        <p:cNvGrpSpPr/>
        <p:nvPr/>
      </p:nvGrpSpPr>
      <p:grpSpPr>
        <a:xfrm>
          <a:off x="0" y="0"/>
          <a:ext cx="0" cy="0"/>
          <a:chOff x="0" y="0"/>
          <a:chExt cx="0" cy="0"/>
        </a:xfrm>
      </p:grpSpPr>
      <p:pic>
        <p:nvPicPr>
          <p:cNvPr id="5803" name="Google Shape;5803;p126"/>
          <p:cNvPicPr preferRelativeResize="0"/>
          <p:nvPr/>
        </p:nvPicPr>
        <p:blipFill rotWithShape="1">
          <a:blip r:embed="rId4">
            <a:alphaModFix/>
          </a:blip>
          <a:srcRect b="0" l="0" r="0" t="0"/>
          <a:stretch/>
        </p:blipFill>
        <p:spPr>
          <a:xfrm>
            <a:off x="2851150" y="1752600"/>
            <a:ext cx="2954337" cy="3143250"/>
          </a:xfrm>
          <a:prstGeom prst="rect">
            <a:avLst/>
          </a:prstGeom>
          <a:noFill/>
          <a:ln>
            <a:noFill/>
          </a:ln>
        </p:spPr>
      </p:pic>
      <p:sp>
        <p:nvSpPr>
          <p:cNvPr id="5804" name="Google Shape;5804;p126"/>
          <p:cNvSpPr txBox="1"/>
          <p:nvPr/>
        </p:nvSpPr>
        <p:spPr>
          <a:xfrm>
            <a:off x="0" y="304800"/>
            <a:ext cx="4419600" cy="100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6000"/>
              <a:buFont typeface="Comic Sans MS"/>
              <a:buNone/>
            </a:pPr>
            <a:r>
              <a:rPr b="1" i="0" lang="en-US" sz="60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
        <p:nvSpPr>
          <p:cNvPr id="5805" name="Google Shape;5805;p126"/>
          <p:cNvSpPr txBox="1"/>
          <p:nvPr/>
        </p:nvSpPr>
        <p:spPr>
          <a:xfrm>
            <a:off x="1219200" y="5410200"/>
            <a:ext cx="6553200" cy="1008000"/>
          </a:xfrm>
          <a:prstGeom prst="rect">
            <a:avLst/>
          </a:prstGeom>
          <a:no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Una corbata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9" name="Shape 5809"/>
        <p:cNvGrpSpPr/>
        <p:nvPr/>
      </p:nvGrpSpPr>
      <p:grpSpPr>
        <a:xfrm>
          <a:off x="0" y="0"/>
          <a:ext cx="0" cy="0"/>
          <a:chOff x="0" y="0"/>
          <a:chExt cx="0" cy="0"/>
        </a:xfrm>
      </p:grpSpPr>
      <p:sp>
        <p:nvSpPr>
          <p:cNvPr id="5810" name="Google Shape;5810;p127"/>
          <p:cNvSpPr txBox="1"/>
          <p:nvPr/>
        </p:nvSpPr>
        <p:spPr>
          <a:xfrm>
            <a:off x="838200" y="53340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una falda</a:t>
            </a:r>
            <a:endParaRPr/>
          </a:p>
        </p:txBody>
      </p:sp>
      <p:pic>
        <p:nvPicPr>
          <p:cNvPr id="5811" name="Google Shape;5811;p127"/>
          <p:cNvPicPr preferRelativeResize="0"/>
          <p:nvPr/>
        </p:nvPicPr>
        <p:blipFill rotWithShape="1">
          <a:blip r:embed="rId4">
            <a:alphaModFix/>
          </a:blip>
          <a:srcRect b="0" l="0" r="0" t="0"/>
          <a:stretch/>
        </p:blipFill>
        <p:spPr>
          <a:xfrm>
            <a:off x="2514600" y="762000"/>
            <a:ext cx="5583238" cy="4583112"/>
          </a:xfrm>
          <a:prstGeom prst="rect">
            <a:avLst/>
          </a:prstGeom>
          <a:noFill/>
          <a:ln>
            <a:noFill/>
          </a:ln>
        </p:spPr>
      </p:pic>
      <p:sp>
        <p:nvSpPr>
          <p:cNvPr id="5812" name="Google Shape;5812;p127"/>
          <p:cNvSpPr txBox="1"/>
          <p:nvPr/>
        </p:nvSpPr>
        <p:spPr>
          <a:xfrm>
            <a:off x="152400" y="0"/>
            <a:ext cx="41148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6" name="Shape 5816"/>
        <p:cNvGrpSpPr/>
        <p:nvPr/>
      </p:nvGrpSpPr>
      <p:grpSpPr>
        <a:xfrm>
          <a:off x="0" y="0"/>
          <a:ext cx="0" cy="0"/>
          <a:chOff x="0" y="0"/>
          <a:chExt cx="0" cy="0"/>
        </a:xfrm>
      </p:grpSpPr>
      <p:sp>
        <p:nvSpPr>
          <p:cNvPr id="5817" name="Google Shape;5817;p128"/>
          <p:cNvSpPr txBox="1"/>
          <p:nvPr/>
        </p:nvSpPr>
        <p:spPr>
          <a:xfrm>
            <a:off x="609600" y="53340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unos pantalones</a:t>
            </a:r>
            <a:endParaRPr/>
          </a:p>
        </p:txBody>
      </p:sp>
      <p:pic>
        <p:nvPicPr>
          <p:cNvPr id="5818" name="Google Shape;5818;p128"/>
          <p:cNvPicPr preferRelativeResize="0"/>
          <p:nvPr/>
        </p:nvPicPr>
        <p:blipFill rotWithShape="1">
          <a:blip r:embed="rId4">
            <a:alphaModFix/>
          </a:blip>
          <a:srcRect b="0" l="0" r="0" t="0"/>
          <a:stretch/>
        </p:blipFill>
        <p:spPr>
          <a:xfrm>
            <a:off x="3733800" y="1295400"/>
            <a:ext cx="2038350" cy="4114799"/>
          </a:xfrm>
          <a:prstGeom prst="rect">
            <a:avLst/>
          </a:prstGeom>
          <a:noFill/>
          <a:ln>
            <a:noFill/>
          </a:ln>
        </p:spPr>
      </p:pic>
      <p:sp>
        <p:nvSpPr>
          <p:cNvPr id="5819" name="Google Shape;5819;p128"/>
          <p:cNvSpPr txBox="1"/>
          <p:nvPr/>
        </p:nvSpPr>
        <p:spPr>
          <a:xfrm>
            <a:off x="457200" y="304800"/>
            <a:ext cx="41148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3" name="Shape 5823"/>
        <p:cNvGrpSpPr/>
        <p:nvPr/>
      </p:nvGrpSpPr>
      <p:grpSpPr>
        <a:xfrm>
          <a:off x="0" y="0"/>
          <a:ext cx="0" cy="0"/>
          <a:chOff x="0" y="0"/>
          <a:chExt cx="0" cy="0"/>
        </a:xfrm>
      </p:grpSpPr>
      <p:sp>
        <p:nvSpPr>
          <p:cNvPr id="5824" name="Google Shape;5824;p129"/>
          <p:cNvSpPr txBox="1"/>
          <p:nvPr/>
        </p:nvSpPr>
        <p:spPr>
          <a:xfrm>
            <a:off x="762000" y="54102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unos vaqueros</a:t>
            </a:r>
            <a:endParaRPr/>
          </a:p>
        </p:txBody>
      </p:sp>
      <p:pic>
        <p:nvPicPr>
          <p:cNvPr id="5825" name="Google Shape;5825;p129"/>
          <p:cNvPicPr preferRelativeResize="0"/>
          <p:nvPr/>
        </p:nvPicPr>
        <p:blipFill rotWithShape="1">
          <a:blip r:embed="rId4">
            <a:alphaModFix/>
          </a:blip>
          <a:srcRect b="0" l="0" r="0" t="0"/>
          <a:stretch/>
        </p:blipFill>
        <p:spPr>
          <a:xfrm>
            <a:off x="2667000" y="1066800"/>
            <a:ext cx="4402137" cy="4419600"/>
          </a:xfrm>
          <a:prstGeom prst="rect">
            <a:avLst/>
          </a:prstGeom>
          <a:noFill/>
          <a:ln>
            <a:noFill/>
          </a:ln>
        </p:spPr>
      </p:pic>
      <p:sp>
        <p:nvSpPr>
          <p:cNvPr id="5826" name="Google Shape;5826;p129"/>
          <p:cNvSpPr txBox="1"/>
          <p:nvPr/>
        </p:nvSpPr>
        <p:spPr>
          <a:xfrm>
            <a:off x="457200" y="304800"/>
            <a:ext cx="44958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0" name="Shape 5830"/>
        <p:cNvGrpSpPr/>
        <p:nvPr/>
      </p:nvGrpSpPr>
      <p:grpSpPr>
        <a:xfrm>
          <a:off x="0" y="0"/>
          <a:ext cx="0" cy="0"/>
          <a:chOff x="0" y="0"/>
          <a:chExt cx="0" cy="0"/>
        </a:xfrm>
      </p:grpSpPr>
      <p:sp>
        <p:nvSpPr>
          <p:cNvPr id="5831" name="Google Shape;5831;p130"/>
          <p:cNvSpPr txBox="1"/>
          <p:nvPr/>
        </p:nvSpPr>
        <p:spPr>
          <a:xfrm>
            <a:off x="533400" y="54102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unos calcetines</a:t>
            </a:r>
            <a:endParaRPr/>
          </a:p>
        </p:txBody>
      </p:sp>
      <p:pic>
        <p:nvPicPr>
          <p:cNvPr id="5832" name="Google Shape;5832;p130"/>
          <p:cNvPicPr preferRelativeResize="0"/>
          <p:nvPr/>
        </p:nvPicPr>
        <p:blipFill rotWithShape="1">
          <a:blip r:embed="rId4">
            <a:alphaModFix/>
          </a:blip>
          <a:srcRect b="0" l="0" r="0" t="0"/>
          <a:stretch/>
        </p:blipFill>
        <p:spPr>
          <a:xfrm>
            <a:off x="3124200" y="1600200"/>
            <a:ext cx="3581400" cy="3833812"/>
          </a:xfrm>
          <a:prstGeom prst="rect">
            <a:avLst/>
          </a:prstGeom>
          <a:noFill/>
          <a:ln>
            <a:noFill/>
          </a:ln>
        </p:spPr>
      </p:pic>
      <p:sp>
        <p:nvSpPr>
          <p:cNvPr id="5833" name="Google Shape;5833;p130"/>
          <p:cNvSpPr txBox="1"/>
          <p:nvPr/>
        </p:nvSpPr>
        <p:spPr>
          <a:xfrm>
            <a:off x="457200" y="304800"/>
            <a:ext cx="41910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7" name="Shape 5837"/>
        <p:cNvGrpSpPr/>
        <p:nvPr/>
      </p:nvGrpSpPr>
      <p:grpSpPr>
        <a:xfrm>
          <a:off x="0" y="0"/>
          <a:ext cx="0" cy="0"/>
          <a:chOff x="0" y="0"/>
          <a:chExt cx="0" cy="0"/>
        </a:xfrm>
      </p:grpSpPr>
      <p:sp>
        <p:nvSpPr>
          <p:cNvPr id="5838" name="Google Shape;5838;p131"/>
          <p:cNvSpPr txBox="1"/>
          <p:nvPr/>
        </p:nvSpPr>
        <p:spPr>
          <a:xfrm>
            <a:off x="762000" y="54102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0"/>
              <a:buFont typeface="Comic Sans MS"/>
              <a:buNone/>
            </a:pPr>
            <a:r>
              <a:rPr b="1" i="0" lang="en-US" sz="6000" u="none">
                <a:solidFill>
                  <a:srgbClr val="FF0000"/>
                </a:solidFill>
                <a:effectLst>
                  <a:outerShdw blurRad="38100" algn="tl" dir="2700000" dist="38100">
                    <a:srgbClr val="C0C0C0"/>
                  </a:outerShdw>
                </a:effectLst>
                <a:latin typeface="Comic Sans MS"/>
                <a:ea typeface="Comic Sans MS"/>
                <a:cs typeface="Comic Sans MS"/>
                <a:sym typeface="Comic Sans MS"/>
              </a:rPr>
              <a:t>unos zapatos</a:t>
            </a:r>
            <a:endParaRPr/>
          </a:p>
        </p:txBody>
      </p:sp>
      <p:pic>
        <p:nvPicPr>
          <p:cNvPr id="5839" name="Google Shape;5839;p131"/>
          <p:cNvPicPr preferRelativeResize="0"/>
          <p:nvPr/>
        </p:nvPicPr>
        <p:blipFill rotWithShape="1">
          <a:blip r:embed="rId4">
            <a:alphaModFix/>
          </a:blip>
          <a:srcRect b="0" l="0" r="0" t="0"/>
          <a:stretch/>
        </p:blipFill>
        <p:spPr>
          <a:xfrm>
            <a:off x="1905000" y="914400"/>
            <a:ext cx="5654675" cy="4543424"/>
          </a:xfrm>
          <a:prstGeom prst="rect">
            <a:avLst/>
          </a:prstGeom>
          <a:noFill/>
          <a:ln>
            <a:noFill/>
          </a:ln>
        </p:spPr>
      </p:pic>
      <p:sp>
        <p:nvSpPr>
          <p:cNvPr id="5840" name="Google Shape;5840;p131"/>
          <p:cNvSpPr txBox="1"/>
          <p:nvPr/>
        </p:nvSpPr>
        <p:spPr>
          <a:xfrm>
            <a:off x="304800" y="228600"/>
            <a:ext cx="4038600" cy="917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7" name="Shape 5107"/>
        <p:cNvGrpSpPr/>
        <p:nvPr/>
      </p:nvGrpSpPr>
      <p:grpSpPr>
        <a:xfrm>
          <a:off x="0" y="0"/>
          <a:ext cx="0" cy="0"/>
          <a:chOff x="0" y="0"/>
          <a:chExt cx="0" cy="0"/>
        </a:xfrm>
      </p:grpSpPr>
      <p:sp>
        <p:nvSpPr>
          <p:cNvPr id="5108" name="Google Shape;5108;p24"/>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Tahoma"/>
              <a:buNone/>
            </a:pPr>
            <a:r>
              <a:rPr b="0" i="0" lang="en-US" sz="4000" u="none">
                <a:solidFill>
                  <a:srgbClr val="000000"/>
                </a:solidFill>
                <a:effectLst>
                  <a:outerShdw blurRad="38100" algn="tl" dir="2700000" dist="38100">
                    <a:srgbClr val="C0C0C0"/>
                  </a:outerShdw>
                </a:effectLst>
                <a:latin typeface="Tahoma"/>
                <a:ea typeface="Tahoma"/>
                <a:cs typeface="Tahoma"/>
                <a:sym typeface="Tahoma"/>
              </a:rPr>
              <a:t>Nouns for males (people and animals)</a:t>
            </a:r>
            <a:endParaRPr/>
          </a:p>
        </p:txBody>
      </p:sp>
      <p:sp>
        <p:nvSpPr>
          <p:cNvPr id="5109" name="Google Shape;5109;p24"/>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el padre</a:t>
            </a:r>
            <a:r>
              <a:rPr b="0" i="0" lang="en-US" sz="2800" u="none">
                <a:solidFill>
                  <a:srgbClr val="FFFFFF"/>
                </a:solidFill>
                <a:effectLst>
                  <a:outerShdw blurRad="38100" algn="tl" dir="2700000" dist="38100">
                    <a:srgbClr val="C0C0C0"/>
                  </a:outerShdw>
                </a:effectLst>
                <a:latin typeface="Tahoma"/>
                <a:ea typeface="Tahoma"/>
                <a:cs typeface="Tahoma"/>
                <a:sym typeface="Tahoma"/>
              </a:rPr>
              <a:t> – father		</a:t>
            </a:r>
            <a:r>
              <a:rPr b="0" i="0" lang="en-US" sz="2800" u="none">
                <a:solidFill>
                  <a:srgbClr val="66CCFF"/>
                </a:solidFill>
                <a:effectLst>
                  <a:outerShdw blurRad="38100" algn="tl" dir="2700000" dist="38100">
                    <a:srgbClr val="C0C0C0"/>
                  </a:outerShdw>
                </a:effectLst>
                <a:latin typeface="Tahoma"/>
                <a:ea typeface="Tahoma"/>
                <a:cs typeface="Tahoma"/>
                <a:sym typeface="Tahoma"/>
              </a:rPr>
              <a:t>el toro</a:t>
            </a:r>
            <a:r>
              <a:rPr b="0" i="0" lang="en-US" sz="2800" u="none">
                <a:solidFill>
                  <a:srgbClr val="FFFFFF"/>
                </a:solidFill>
                <a:effectLst>
                  <a:outerShdw blurRad="38100" algn="tl" dir="2700000" dist="38100">
                    <a:srgbClr val="C0C0C0"/>
                  </a:outerShdw>
                </a:effectLst>
                <a:latin typeface="Tahoma"/>
                <a:ea typeface="Tahoma"/>
                <a:cs typeface="Tahoma"/>
                <a:sym typeface="Tahoma"/>
              </a:rPr>
              <a:t> – bull</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000000"/>
                </a:solidFill>
                <a:effectLst>
                  <a:outerShdw blurRad="38100" algn="tl" dir="2700000" dist="38100">
                    <a:srgbClr val="C0C0C0"/>
                  </a:outerShdw>
                </a:effectLst>
                <a:latin typeface="Tahoma"/>
                <a:ea typeface="Tahoma"/>
                <a:cs typeface="Tahoma"/>
                <a:sym typeface="Tahoma"/>
              </a:rPr>
              <a:t>Nouns ending in exceptions</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-o			   la mano</a:t>
            </a:r>
            <a:r>
              <a:rPr b="0" i="0" lang="en-US" sz="2800" u="none">
                <a:solidFill>
                  <a:srgbClr val="FFFFFF"/>
                </a:solidFill>
                <a:effectLst>
                  <a:outerShdw blurRad="38100" algn="tl" dir="2700000" dist="38100">
                    <a:srgbClr val="C0C0C0"/>
                  </a:outerShdw>
                </a:effectLst>
                <a:latin typeface="Tahoma"/>
                <a:ea typeface="Tahoma"/>
                <a:cs typeface="Tahoma"/>
                <a:sym typeface="Tahoma"/>
              </a:rPr>
              <a:t>		hand</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la foto</a:t>
            </a:r>
            <a:r>
              <a:rPr b="0" i="0" lang="en-US" sz="2800" u="none">
                <a:solidFill>
                  <a:srgbClr val="FFFFFF"/>
                </a:solidFill>
                <a:effectLst>
                  <a:outerShdw blurRad="38100" algn="tl" dir="2700000" dist="38100">
                    <a:srgbClr val="C0C0C0"/>
                  </a:outerShdw>
                </a:effectLst>
                <a:latin typeface="Tahoma"/>
                <a:ea typeface="Tahoma"/>
                <a:cs typeface="Tahoma"/>
                <a:sym typeface="Tahoma"/>
              </a:rPr>
              <a:t>		    photograph</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la moto</a:t>
            </a:r>
            <a:r>
              <a:rPr b="0" i="0" lang="en-US" sz="2800" u="none">
                <a:solidFill>
                  <a:srgbClr val="FFFFFF"/>
                </a:solidFill>
                <a:effectLst>
                  <a:outerShdw blurRad="38100" algn="tl" dir="2700000" dist="38100">
                    <a:srgbClr val="C0C0C0"/>
                  </a:outerShdw>
                </a:effectLst>
                <a:latin typeface="Tahoma"/>
                <a:ea typeface="Tahoma"/>
                <a:cs typeface="Tahoma"/>
                <a:sym typeface="Tahoma"/>
              </a:rPr>
              <a:t>		motorbike</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-e</a:t>
            </a:r>
            <a:r>
              <a:rPr b="0" i="0" lang="en-US" sz="2800" u="none">
                <a:solidFill>
                  <a:srgbClr val="FFFFFF"/>
                </a:solidFill>
                <a:effectLst>
                  <a:outerShdw blurRad="38100" algn="tl" dir="2700000" dist="38100">
                    <a:srgbClr val="C0C0C0"/>
                  </a:outerShdw>
                </a:effectLst>
                <a:latin typeface="Tahoma"/>
                <a:ea typeface="Tahoma"/>
                <a:cs typeface="Tahoma"/>
                <a:sym typeface="Tahoma"/>
              </a:rPr>
              <a:t>(most)	</a:t>
            </a:r>
            <a:r>
              <a:rPr lang="en-US" sz="2800">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la calle</a:t>
            </a:r>
            <a:r>
              <a:rPr b="0" i="0" lang="en-US" sz="2800" u="none">
                <a:solidFill>
                  <a:srgbClr val="FFFFFF"/>
                </a:solidFill>
                <a:effectLst>
                  <a:outerShdw blurRad="38100" algn="tl" dir="2700000" dist="38100">
                    <a:srgbClr val="C0C0C0"/>
                  </a:outerShdw>
                </a:effectLst>
                <a:latin typeface="Tahoma"/>
                <a:ea typeface="Tahoma"/>
                <a:cs typeface="Tahoma"/>
                <a:sym typeface="Tahoma"/>
              </a:rPr>
              <a:t>		street</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lang="en-US" sz="2800">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la gente</a:t>
            </a:r>
            <a:r>
              <a:rPr b="0" i="0" lang="en-US" sz="2800" u="none">
                <a:solidFill>
                  <a:srgbClr val="FFFFFF"/>
                </a:solidFill>
                <a:effectLst>
                  <a:outerShdw blurRad="38100" algn="tl" dir="2700000" dist="38100">
                    <a:srgbClr val="C0C0C0"/>
                  </a:outerShdw>
                </a:effectLst>
                <a:latin typeface="Tahoma"/>
                <a:ea typeface="Tahoma"/>
                <a:cs typeface="Tahoma"/>
                <a:sym typeface="Tahoma"/>
              </a:rPr>
              <a:t> 		people</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la clase</a:t>
            </a:r>
            <a:r>
              <a:rPr b="0" i="0" lang="en-US" sz="2800" u="none">
                <a:solidFill>
                  <a:srgbClr val="FFFFFF"/>
                </a:solidFill>
                <a:effectLst>
                  <a:outerShdw blurRad="38100" algn="tl" dir="2700000" dist="38100">
                    <a:srgbClr val="C0C0C0"/>
                  </a:outerShdw>
                </a:effectLst>
                <a:latin typeface="Tahoma"/>
                <a:ea typeface="Tahoma"/>
                <a:cs typeface="Tahoma"/>
                <a:sym typeface="Tahoma"/>
              </a:rPr>
              <a:t>		class</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la llave</a:t>
            </a:r>
            <a:r>
              <a:rPr b="0" i="0" lang="en-US" sz="2800" u="none">
                <a:solidFill>
                  <a:srgbClr val="FFFFFF"/>
                </a:solidFill>
                <a:effectLst>
                  <a:outerShdw blurRad="38100" algn="tl" dir="2700000" dist="38100">
                    <a:srgbClr val="C0C0C0"/>
                  </a:outerShdw>
                </a:effectLst>
                <a:latin typeface="Tahoma"/>
                <a:ea typeface="Tahoma"/>
                <a:cs typeface="Tahoma"/>
                <a:sym typeface="Tahoma"/>
              </a:rPr>
              <a:t>		key</a:t>
            </a:r>
            <a:endParaRPr/>
          </a:p>
          <a:p>
            <a:pPr indent="0" lvl="0" marL="0" marR="0" rtl="0" algn="l">
              <a:lnSpc>
                <a:spcPct val="100000"/>
              </a:lnSpc>
              <a:spcBef>
                <a:spcPts val="0"/>
              </a:spcBef>
              <a:spcAft>
                <a:spcPts val="0"/>
              </a:spcAft>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4" name="Shape 5844"/>
        <p:cNvGrpSpPr/>
        <p:nvPr/>
      </p:nvGrpSpPr>
      <p:grpSpPr>
        <a:xfrm>
          <a:off x="0" y="0"/>
          <a:ext cx="0" cy="0"/>
          <a:chOff x="0" y="0"/>
          <a:chExt cx="0" cy="0"/>
        </a:xfrm>
      </p:grpSpPr>
      <p:sp>
        <p:nvSpPr>
          <p:cNvPr id="5845" name="Google Shape;5845;p132"/>
          <p:cNvSpPr txBox="1"/>
          <p:nvPr/>
        </p:nvSpPr>
        <p:spPr>
          <a:xfrm>
            <a:off x="533400" y="4648200"/>
            <a:ext cx="7772400" cy="182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5400"/>
              <a:buFont typeface="Comic Sans MS"/>
              <a:buNone/>
            </a:pPr>
            <a:r>
              <a:rPr b="1" i="0" lang="en-US" sz="5400" u="none">
                <a:solidFill>
                  <a:srgbClr val="FF0000"/>
                </a:solidFill>
                <a:effectLst>
                  <a:outerShdw blurRad="38100" algn="tl" dir="2700000" dist="38100">
                    <a:srgbClr val="C0C0C0"/>
                  </a:outerShdw>
                </a:effectLst>
                <a:latin typeface="Comic Sans MS"/>
                <a:ea typeface="Comic Sans MS"/>
                <a:cs typeface="Comic Sans MS"/>
                <a:sym typeface="Comic Sans MS"/>
              </a:rPr>
              <a:t>Unas zapatillas de deporte</a:t>
            </a:r>
            <a:endParaRPr/>
          </a:p>
        </p:txBody>
      </p:sp>
      <p:pic>
        <p:nvPicPr>
          <p:cNvPr id="5846" name="Google Shape;5846;p132"/>
          <p:cNvPicPr preferRelativeResize="0"/>
          <p:nvPr/>
        </p:nvPicPr>
        <p:blipFill rotWithShape="1">
          <a:blip r:embed="rId4">
            <a:alphaModFix/>
          </a:blip>
          <a:srcRect b="0" l="0" r="0" t="0"/>
          <a:stretch/>
        </p:blipFill>
        <p:spPr>
          <a:xfrm>
            <a:off x="3048000" y="1143000"/>
            <a:ext cx="3733800" cy="3516312"/>
          </a:xfrm>
          <a:prstGeom prst="rect">
            <a:avLst/>
          </a:prstGeom>
          <a:noFill/>
          <a:ln>
            <a:noFill/>
          </a:ln>
        </p:spPr>
      </p:pic>
      <p:sp>
        <p:nvSpPr>
          <p:cNvPr id="5847" name="Google Shape;5847;p132"/>
          <p:cNvSpPr txBox="1"/>
          <p:nvPr/>
        </p:nvSpPr>
        <p:spPr>
          <a:xfrm>
            <a:off x="457200" y="304800"/>
            <a:ext cx="4191000" cy="100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CC0066"/>
              </a:buClr>
              <a:buSzPts val="5400"/>
              <a:buFont typeface="Comic Sans MS"/>
              <a:buNone/>
            </a:pPr>
            <a:r>
              <a:rPr b="1" i="0" lang="en-US" sz="5400" u="none">
                <a:solidFill>
                  <a:srgbClr val="CC0066"/>
                </a:solidFill>
                <a:effectLst>
                  <a:outerShdw blurRad="38100" algn="tl" dir="2700000" dist="38100">
                    <a:srgbClr val="C0C0C0"/>
                  </a:outerShdw>
                </a:effectLst>
                <a:latin typeface="Comic Sans MS"/>
                <a:ea typeface="Comic Sans MS"/>
                <a:cs typeface="Comic Sans MS"/>
                <a:sym typeface="Comic Sans MS"/>
              </a:rPr>
              <a:t>Me pongo</a:t>
            </a:r>
            <a:r>
              <a:rPr b="1" i="0" lang="en-US" sz="6000" u="none">
                <a:solidFill>
                  <a:srgbClr val="CC0066"/>
                </a:solidFill>
                <a:effectLst>
                  <a:outerShdw blurRad="38100" algn="tl" dir="2700000" dist="38100">
                    <a:srgbClr val="C0C0C0"/>
                  </a:outerShdw>
                </a:effectLst>
                <a:latin typeface="Comic Sans MS"/>
                <a:ea typeface="Comic Sans MS"/>
                <a:cs typeface="Comic Sans MS"/>
                <a:sym typeface="Comic Sans M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1" name="Shape 5851"/>
        <p:cNvGrpSpPr/>
        <p:nvPr/>
      </p:nvGrpSpPr>
      <p:grpSpPr>
        <a:xfrm>
          <a:off x="0" y="0"/>
          <a:ext cx="0" cy="0"/>
          <a:chOff x="0" y="0"/>
          <a:chExt cx="0" cy="0"/>
        </a:xfrm>
      </p:grpSpPr>
      <p:sp>
        <p:nvSpPr>
          <p:cNvPr id="5852" name="Google Shape;5852;p133"/>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Verbos</a:t>
            </a:r>
            <a:endParaRPr/>
          </a:p>
        </p:txBody>
      </p:sp>
      <p:sp>
        <p:nvSpPr>
          <p:cNvPr id="5853" name="Google Shape;5853;p133"/>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ser, estar, vivir, llamar, escuchar, estudiar, aprender, tener, trabajar, escribir, comer,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beber, hablar, saber(to know)</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levantarse(to get up), volver(to return),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ir(to go), empezar(to start), terminar(to finish),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limpiar(to clean), llegar(to arrive),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hacer(to do/to make), dormir, pintar(to paint), entrar(to go in),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7" name="Shape 5857"/>
        <p:cNvGrpSpPr/>
        <p:nvPr/>
      </p:nvGrpSpPr>
      <p:grpSpPr>
        <a:xfrm>
          <a:off x="0" y="0"/>
          <a:ext cx="0" cy="0"/>
          <a:chOff x="0" y="0"/>
          <a:chExt cx="0" cy="0"/>
        </a:xfrm>
      </p:grpSpPr>
      <p:sp>
        <p:nvSpPr>
          <p:cNvPr id="5858" name="Google Shape;5858;p134"/>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Vocabulario</a:t>
            </a:r>
            <a:endParaRPr/>
          </a:p>
        </p:txBody>
      </p:sp>
      <p:sp>
        <p:nvSpPr>
          <p:cNvPr id="5859" name="Google Shape;5859;p134"/>
          <p:cNvSpPr txBox="1"/>
          <p:nvPr/>
        </p:nvSpPr>
        <p:spPr>
          <a:xfrm>
            <a:off x="457200" y="1143000"/>
            <a:ext cx="82296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nieto/a			grandson/daughter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primo/a			cousin</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sobrino/a			nephew/niece</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mayor			older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menor			younger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periodismo(m)		journalism</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juntos/as			together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encuesta			survey</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jubilado/a			retired</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afueras(f pl)		outskirts</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campo(m)			countryside</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piso(m)			flat</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viejo/a			old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3" name="Shape 5863"/>
        <p:cNvGrpSpPr/>
        <p:nvPr/>
      </p:nvGrpSpPr>
      <p:grpSpPr>
        <a:xfrm>
          <a:off x="0" y="0"/>
          <a:ext cx="0" cy="0"/>
          <a:chOff x="0" y="0"/>
          <a:chExt cx="0" cy="0"/>
        </a:xfrm>
      </p:grpSpPr>
      <p:sp>
        <p:nvSpPr>
          <p:cNvPr id="5864" name="Google Shape;5864;p135"/>
          <p:cNvSpPr txBox="1"/>
          <p:nvPr/>
        </p:nvSpPr>
        <p:spPr>
          <a:xfrm>
            <a:off x="381000" y="292100"/>
            <a:ext cx="8305800" cy="622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Vocabulario</a:t>
            </a:r>
            <a:endParaRPr/>
          </a:p>
        </p:txBody>
      </p:sp>
      <p:sp>
        <p:nvSpPr>
          <p:cNvPr id="5865" name="Google Shape;5865;p135"/>
          <p:cNvSpPr txBox="1"/>
          <p:nvPr/>
        </p:nvSpPr>
        <p:spPr>
          <a:xfrm>
            <a:off x="457200" y="1143000"/>
            <a:ext cx="82296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cocina(f)			kitchen</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comedor(m)		dining room</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cuarto de baño(m)	bathroom</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jardín(m)			garden</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aparcamiento(m)		car park</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alquilar			to rent</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amueblado/a(f)		furnished</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caro/a			expensive</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estéreo(m)			stereo</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alfombra(f)		carpet</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cuadro(m)			picture</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hay				there is/are</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lámpara(f)			lamp</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9" name="Shape 5869"/>
        <p:cNvGrpSpPr/>
        <p:nvPr/>
      </p:nvGrpSpPr>
      <p:grpSpPr>
        <a:xfrm>
          <a:off x="0" y="0"/>
          <a:ext cx="0" cy="0"/>
          <a:chOff x="0" y="0"/>
          <a:chExt cx="0" cy="0"/>
        </a:xfrm>
      </p:grpSpPr>
      <p:sp>
        <p:nvSpPr>
          <p:cNvPr id="5870" name="Google Shape;5870;p136"/>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Vocabulario</a:t>
            </a:r>
            <a:endParaRPr/>
          </a:p>
        </p:txBody>
      </p:sp>
      <p:sp>
        <p:nvSpPr>
          <p:cNvPr id="5871" name="Google Shape;5871;p136"/>
          <p:cNvSpPr txBox="1"/>
          <p:nvPr/>
        </p:nvSpPr>
        <p:spPr>
          <a:xfrm>
            <a:off x="457200" y="1143000"/>
            <a:ext cx="82296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cantina(f)		canteen</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biblioteca(f)		library</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informática		IT	</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laboratorio(m)		lab</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temprano		early</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mediodía(m)		midday</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terminar			to finish</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ama de casa(f)		home-maker</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camarero/a		waiter/waitress</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durante			during</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jardinero/a		gardener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5" name="Shape 5875"/>
        <p:cNvGrpSpPr/>
        <p:nvPr/>
      </p:nvGrpSpPr>
      <p:grpSpPr>
        <a:xfrm>
          <a:off x="0" y="0"/>
          <a:ext cx="0" cy="0"/>
          <a:chOff x="0" y="0"/>
          <a:chExt cx="0" cy="0"/>
        </a:xfrm>
      </p:grpSpPr>
      <p:sp>
        <p:nvSpPr>
          <p:cNvPr id="5876" name="Google Shape;5876;p137"/>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Vocabulario</a:t>
            </a:r>
            <a:endParaRPr/>
          </a:p>
        </p:txBody>
      </p:sp>
      <p:sp>
        <p:nvSpPr>
          <p:cNvPr id="5877" name="Google Shape;5877;p137"/>
          <p:cNvSpPr txBox="1"/>
          <p:nvPr/>
        </p:nvSpPr>
        <p:spPr>
          <a:xfrm>
            <a:off x="457200" y="12954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limpiar			to clean</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normalmente		usually</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reunión(f)			meeting</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cena(f)			dinner</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informe(m)		report</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siempre			always</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bocadillo(m)		sandwich</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carne(f)			meat</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cereales(m pl)		cereal</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cerveza(f)			beer</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ensalada(f)		salad</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galleta(f)			biscuit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1" name="Shape 5881"/>
        <p:cNvGrpSpPr/>
        <p:nvPr/>
      </p:nvGrpSpPr>
      <p:grpSpPr>
        <a:xfrm>
          <a:off x="0" y="0"/>
          <a:ext cx="0" cy="0"/>
          <a:chOff x="0" y="0"/>
          <a:chExt cx="0" cy="0"/>
        </a:xfrm>
      </p:grpSpPr>
      <p:sp>
        <p:nvSpPr>
          <p:cNvPr id="5882" name="Google Shape;5882;p138"/>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Vocabulario</a:t>
            </a:r>
            <a:endParaRPr/>
          </a:p>
        </p:txBody>
      </p:sp>
      <p:sp>
        <p:nvSpPr>
          <p:cNvPr id="5883" name="Google Shape;5883;p138"/>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leche(f)			milk</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mantequilla(f)		butter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mermelada(f)		jam</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libre			free</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azucar 			sugar</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verduras			vegetables</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entrevista(f)		interview</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día libre(m)		day off</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cine(m)			cinema</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discoteca(f)		club</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compañero/a		companion</a:t>
            </a:r>
            <a:endParaRPr/>
          </a:p>
          <a:p>
            <a:pPr indent="-342900" lvl="0" marL="342900" marR="0" rtl="0" algn="l">
              <a:lnSpc>
                <a:spcPct val="8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balcón(m)			balcony</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8" name="Shape 5888"/>
        <p:cNvGrpSpPr/>
        <p:nvPr/>
      </p:nvGrpSpPr>
      <p:grpSpPr>
        <a:xfrm>
          <a:off x="0" y="0"/>
          <a:ext cx="0" cy="0"/>
          <a:chOff x="0" y="0"/>
          <a:chExt cx="0" cy="0"/>
        </a:xfrm>
      </p:grpSpPr>
      <p:sp>
        <p:nvSpPr>
          <p:cNvPr id="5889" name="Google Shape;5889;p139"/>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No me siento bien</a:t>
            </a:r>
            <a:endParaRPr/>
          </a:p>
        </p:txBody>
      </p:sp>
      <p:sp>
        <p:nvSpPr>
          <p:cNvPr id="5890" name="Google Shape;5890;p139"/>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Cabeza, pelo, oreja, nariz</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Ojos	las cejas, 		las pestañas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Dientes, boca, labios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Brazo, Mano, dedo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Cuello,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Espalda, estómago,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Pierna, rodilla, el pie</a:t>
            </a:r>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4" name="Shape 5894"/>
        <p:cNvGrpSpPr/>
        <p:nvPr/>
      </p:nvGrpSpPr>
      <p:grpSpPr>
        <a:xfrm>
          <a:off x="0" y="0"/>
          <a:ext cx="0" cy="0"/>
          <a:chOff x="0" y="0"/>
          <a:chExt cx="0" cy="0"/>
        </a:xfrm>
      </p:grpSpPr>
      <p:sp>
        <p:nvSpPr>
          <p:cNvPr id="5895" name="Google Shape;5895;p140"/>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3600"/>
              <a:buFont typeface="Tahoma"/>
              <a:buNone/>
            </a:pPr>
            <a:r>
              <a:rPr b="0" i="0" lang="en-US" sz="3600" u="none">
                <a:solidFill>
                  <a:srgbClr val="FFFF00"/>
                </a:solidFill>
                <a:effectLst>
                  <a:outerShdw blurRad="38100" algn="tl" dir="2700000" dist="38100">
                    <a:srgbClr val="C0C0C0"/>
                  </a:outerShdw>
                </a:effectLst>
                <a:latin typeface="Tahoma"/>
                <a:ea typeface="Tahoma"/>
                <a:cs typeface="Tahoma"/>
                <a:sym typeface="Tahoma"/>
              </a:rPr>
              <a:t>Pronombres Posesivos</a:t>
            </a:r>
            <a:endParaRPr/>
          </a:p>
        </p:txBody>
      </p:sp>
      <p:sp>
        <p:nvSpPr>
          <p:cNvPr id="5896" name="Google Shape;5896;p140"/>
          <p:cNvSpPr txBox="1"/>
          <p:nvPr/>
        </p:nvSpPr>
        <p:spPr>
          <a:xfrm>
            <a:off x="301625" y="1527175"/>
            <a:ext cx="85041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sng">
                <a:solidFill>
                  <a:srgbClr val="FFFFFF"/>
                </a:solidFill>
                <a:effectLst>
                  <a:outerShdw blurRad="38100" algn="tl" dir="2700000" dist="38100">
                    <a:srgbClr val="C0C0C0"/>
                  </a:outerShdw>
                </a:effectLst>
                <a:latin typeface="Tahoma"/>
                <a:ea typeface="Tahoma"/>
                <a:cs typeface="Tahoma"/>
                <a:sym typeface="Tahoma"/>
              </a:rPr>
              <a:t>Possesive Pronoun</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sng">
                <a:solidFill>
                  <a:srgbClr val="FFFFFF"/>
                </a:solidFill>
                <a:effectLst>
                  <a:outerShdw blurRad="38100" algn="tl" dir="2700000" dist="38100">
                    <a:srgbClr val="C0C0C0"/>
                  </a:outerShdw>
                </a:effectLst>
                <a:latin typeface="Tahoma"/>
                <a:ea typeface="Tahoma"/>
                <a:cs typeface="Tahoma"/>
                <a:sym typeface="Tahoma"/>
              </a:rPr>
              <a:t>Sing</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r>
              <a:rPr b="0" i="0" lang="en-US" sz="3200" u="sng">
                <a:solidFill>
                  <a:srgbClr val="FFFFFF"/>
                </a:solidFill>
                <a:effectLst>
                  <a:outerShdw blurRad="38100" algn="tl" dir="2700000" dist="38100">
                    <a:srgbClr val="C0C0C0"/>
                  </a:outerShdw>
                </a:effectLst>
                <a:latin typeface="Tahoma"/>
                <a:ea typeface="Tahoma"/>
                <a:cs typeface="Tahoma"/>
                <a:sym typeface="Tahoma"/>
              </a:rPr>
              <a:t>Plural</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mi, 	mis, 	Mi	movil	Mis   libros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tu, 	tus,  tu 	padre	tus   hermanas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su    	sus.	Su 	amigo	sus   padres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0" name="Shape 5900"/>
        <p:cNvGrpSpPr/>
        <p:nvPr/>
      </p:nvGrpSpPr>
      <p:grpSpPr>
        <a:xfrm>
          <a:off x="0" y="0"/>
          <a:ext cx="0" cy="0"/>
          <a:chOff x="0" y="0"/>
          <a:chExt cx="0" cy="0"/>
        </a:xfrm>
      </p:grpSpPr>
      <p:sp>
        <p:nvSpPr>
          <p:cNvPr id="5901" name="Google Shape;5901;p141"/>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Posessive Pronouns</a:t>
            </a:r>
            <a:endParaRPr/>
          </a:p>
        </p:txBody>
      </p:sp>
      <p:sp>
        <p:nvSpPr>
          <p:cNvPr id="5902" name="Google Shape;5902;p141"/>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Posessive Pronouns: mi, mis, tu, tus, su or sus.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 new friend has written telling you about her family and asking about yours. </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Underline the pronouns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3" name="Shape 5113"/>
        <p:cNvGrpSpPr/>
        <p:nvPr/>
      </p:nvGrpSpPr>
      <p:grpSpPr>
        <a:xfrm>
          <a:off x="0" y="0"/>
          <a:ext cx="0" cy="0"/>
          <a:chOff x="0" y="0"/>
          <a:chExt cx="0" cy="0"/>
        </a:xfrm>
      </p:grpSpPr>
      <p:sp>
        <p:nvSpPr>
          <p:cNvPr id="5114" name="Google Shape;5114;p25"/>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Tahoma"/>
              <a:buNone/>
            </a:pPr>
            <a:r>
              <a:rPr b="0" i="0" lang="en-US" sz="4000" u="none">
                <a:solidFill>
                  <a:srgbClr val="000000"/>
                </a:solidFill>
                <a:effectLst>
                  <a:outerShdw blurRad="38100" algn="tl" dir="2700000" dist="38100">
                    <a:srgbClr val="C0C0C0"/>
                  </a:outerShdw>
                </a:effectLst>
                <a:latin typeface="Tahoma"/>
                <a:ea typeface="Tahoma"/>
                <a:cs typeface="Tahoma"/>
                <a:sym typeface="Tahoma"/>
              </a:rPr>
              <a:t>Nouns for females (people and animals)</a:t>
            </a:r>
            <a:endParaRPr/>
          </a:p>
        </p:txBody>
      </p:sp>
      <p:sp>
        <p:nvSpPr>
          <p:cNvPr id="5115" name="Google Shape;5115;p25"/>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66CCFF"/>
              </a:buClr>
              <a:buSzPts val="2800"/>
              <a:buFont typeface="Tahoma"/>
              <a:buNone/>
            </a:pPr>
            <a:r>
              <a:rPr b="0" i="0" lang="en-US" sz="2800" u="none">
                <a:solidFill>
                  <a:srgbClr val="66CCFF"/>
                </a:solidFill>
                <a:effectLst>
                  <a:outerShdw blurRad="38100" algn="tl" dir="2700000" dist="38100">
                    <a:srgbClr val="C0C0C0"/>
                  </a:outerShdw>
                </a:effectLst>
                <a:latin typeface="Tahoma"/>
                <a:ea typeface="Tahoma"/>
                <a:cs typeface="Tahoma"/>
                <a:sym typeface="Tahoma"/>
              </a:rPr>
              <a:t>la madre</a:t>
            </a:r>
            <a:r>
              <a:rPr b="0" i="0" lang="en-US" sz="2800" u="none">
                <a:solidFill>
                  <a:srgbClr val="FFFFFF"/>
                </a:solidFill>
                <a:effectLst>
                  <a:outerShdw blurRad="38100" algn="tl" dir="2700000" dist="38100">
                    <a:srgbClr val="C0C0C0"/>
                  </a:outerShdw>
                </a:effectLst>
                <a:latin typeface="Tahoma"/>
                <a:ea typeface="Tahoma"/>
                <a:cs typeface="Tahoma"/>
                <a:sym typeface="Tahoma"/>
              </a:rPr>
              <a:t> – mother		</a:t>
            </a:r>
            <a:r>
              <a:rPr b="0" i="0" lang="en-US" sz="2800" u="none">
                <a:solidFill>
                  <a:srgbClr val="66CCFF"/>
                </a:solidFill>
                <a:effectLst>
                  <a:outerShdw blurRad="38100" algn="tl" dir="2700000" dist="38100">
                    <a:srgbClr val="C0C0C0"/>
                  </a:outerShdw>
                </a:effectLst>
                <a:latin typeface="Tahoma"/>
                <a:ea typeface="Tahoma"/>
                <a:cs typeface="Tahoma"/>
                <a:sym typeface="Tahoma"/>
              </a:rPr>
              <a:t>la vaca</a:t>
            </a:r>
            <a:r>
              <a:rPr b="0" i="0" lang="en-US" sz="2800" u="none">
                <a:solidFill>
                  <a:srgbClr val="FFFFFF"/>
                </a:solidFill>
                <a:effectLst>
                  <a:outerShdw blurRad="38100" algn="tl" dir="2700000" dist="38100">
                    <a:srgbClr val="C0C0C0"/>
                  </a:outerShdw>
                </a:effectLst>
                <a:latin typeface="Tahoma"/>
                <a:ea typeface="Tahoma"/>
                <a:cs typeface="Tahoma"/>
                <a:sym typeface="Tahoma"/>
              </a:rPr>
              <a:t> – cow</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000000"/>
                </a:solidFill>
                <a:effectLst>
                  <a:outerShdw blurRad="38100" algn="tl" dir="2700000" dist="38100">
                    <a:srgbClr val="C0C0C0"/>
                  </a:outerShdw>
                </a:effectLst>
                <a:latin typeface="Tahoma"/>
                <a:ea typeface="Tahoma"/>
                <a:cs typeface="Tahoma"/>
                <a:sym typeface="Tahoma"/>
              </a:rPr>
              <a:t>Nouns ending in exceptions</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-a			el día	</a:t>
            </a:r>
            <a:r>
              <a:rPr b="0" i="0" lang="en-US" sz="2800" u="none">
                <a:solidFill>
                  <a:srgbClr val="FFFFFF"/>
                </a:solidFill>
                <a:effectLst>
                  <a:outerShdw blurRad="38100" algn="tl" dir="2700000" dist="38100">
                    <a:srgbClr val="C0C0C0"/>
                  </a:outerShdw>
                </a:effectLst>
                <a:latin typeface="Tahoma"/>
                <a:ea typeface="Tahoma"/>
                <a:cs typeface="Tahoma"/>
                <a:sym typeface="Tahoma"/>
              </a:rPr>
              <a:t>		    day</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el mapa 	</a:t>
            </a:r>
            <a:r>
              <a:rPr b="0" i="0" lang="en-US" sz="2800" u="none">
                <a:solidFill>
                  <a:srgbClr val="FFFFFF"/>
                </a:solidFill>
                <a:effectLst>
                  <a:outerShdw blurRad="38100" algn="tl" dir="2700000" dist="38100">
                    <a:srgbClr val="C0C0C0"/>
                  </a:outerShdw>
                </a:effectLst>
                <a:latin typeface="Tahoma"/>
                <a:ea typeface="Tahoma"/>
                <a:cs typeface="Tahoma"/>
                <a:sym typeface="Tahoma"/>
              </a:rPr>
              <a:t>	    map</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el problema</a:t>
            </a:r>
            <a:r>
              <a:rPr b="0" i="0" lang="en-US" sz="2800" u="none">
                <a:solidFill>
                  <a:srgbClr val="FFFFFF"/>
                </a:solidFill>
                <a:effectLst>
                  <a:outerShdw blurRad="38100" algn="tl" dir="2700000" dist="38100">
                    <a:srgbClr val="C0C0C0"/>
                  </a:outerShdw>
                </a:effectLst>
                <a:latin typeface="Tahoma"/>
                <a:ea typeface="Tahoma"/>
                <a:cs typeface="Tahoma"/>
                <a:sym typeface="Tahoma"/>
              </a:rPr>
              <a:t>	problem</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el programa</a:t>
            </a:r>
            <a:r>
              <a:rPr b="0" i="0" lang="en-US" sz="2800" u="none">
                <a:solidFill>
                  <a:srgbClr val="FFFFFF"/>
                </a:solidFill>
                <a:effectLst>
                  <a:outerShdw blurRad="38100" algn="tl" dir="2700000" dist="38100">
                    <a:srgbClr val="C0C0C0"/>
                  </a:outerShdw>
                </a:effectLst>
                <a:latin typeface="Tahoma"/>
                <a:ea typeface="Tahoma"/>
                <a:cs typeface="Tahoma"/>
                <a:sym typeface="Tahoma"/>
              </a:rPr>
              <a:t>	program</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-ción, sión</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66CCFF"/>
                </a:solidFill>
                <a:effectLst>
                  <a:outerShdw blurRad="38100" algn="tl" dir="2700000" dist="38100">
                    <a:srgbClr val="C0C0C0"/>
                  </a:outerShdw>
                </a:effectLst>
                <a:latin typeface="Tahoma"/>
                <a:ea typeface="Tahoma"/>
                <a:cs typeface="Tahoma"/>
                <a:sym typeface="Tahoma"/>
              </a:rPr>
              <a:t>-dad, tud</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6" name="Shape 5906"/>
        <p:cNvGrpSpPr/>
        <p:nvPr/>
      </p:nvGrpSpPr>
      <p:grpSpPr>
        <a:xfrm>
          <a:off x="0" y="0"/>
          <a:ext cx="0" cy="0"/>
          <a:chOff x="0" y="0"/>
          <a:chExt cx="0" cy="0"/>
        </a:xfrm>
      </p:grpSpPr>
      <p:sp>
        <p:nvSpPr>
          <p:cNvPr id="5907" name="Google Shape;5907;p142"/>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Change into plural and singular</a:t>
            </a:r>
            <a:endParaRPr/>
          </a:p>
        </p:txBody>
      </p:sp>
      <p:sp>
        <p:nvSpPr>
          <p:cNvPr id="5908" name="Google Shape;5908;p142"/>
          <p:cNvSpPr txBox="1"/>
          <p:nvPr/>
        </p:nvSpPr>
        <p:spPr>
          <a:xfrm>
            <a:off x="457200" y="1371600"/>
            <a:ext cx="82296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Escribir los siguientes frases en plural.</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1. Mi padre ve cricket en la televisión.</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2. El chico come naranjas.</a:t>
            </a:r>
            <a:endParaRPr/>
          </a:p>
          <a:p>
            <a:pPr indent="-243840" lvl="0" marL="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Escribir los siguientes frases en singular</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1. Nosotros bebemos café y te en los restaurantes.</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2. los niños juegan cricket en los playas.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2" name="Shape 5912"/>
        <p:cNvGrpSpPr/>
        <p:nvPr/>
      </p:nvGrpSpPr>
      <p:grpSpPr>
        <a:xfrm>
          <a:off x="0" y="0"/>
          <a:ext cx="0" cy="0"/>
          <a:chOff x="0" y="0"/>
          <a:chExt cx="0" cy="0"/>
        </a:xfrm>
      </p:grpSpPr>
      <p:sp>
        <p:nvSpPr>
          <p:cNvPr id="5913" name="Google Shape;5913;p143"/>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Ordena las palabras: </a:t>
            </a:r>
            <a:endParaRPr/>
          </a:p>
        </p:txBody>
      </p:sp>
      <p:sp>
        <p:nvSpPr>
          <p:cNvPr id="5914" name="Google Shape;5914;p143"/>
          <p:cNvSpPr txBox="1"/>
          <p:nvPr/>
        </p:nvSpPr>
        <p:spPr>
          <a:xfrm>
            <a:off x="457200" y="1524000"/>
            <a:ext cx="8229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1. trabaja/Mi madre /y mi padre / lee el libro / en la cocina/ en la biblioteca. </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2. no tenemos / de ingles / clase  / manana</a:t>
            </a:r>
            <a:endParaRPr/>
          </a:p>
          <a:p>
            <a:pPr indent="-243840" lvl="0" marL="0" marR="0" rtl="0" algn="l">
              <a:lnSpc>
                <a:spcPct val="100000"/>
              </a:lnSpc>
              <a:spcBef>
                <a:spcPts val="800"/>
              </a:spcBef>
              <a:spcAft>
                <a:spcPts val="0"/>
              </a:spcAft>
              <a:buClr>
                <a:srgbClr val="FFCC00"/>
              </a:buClr>
              <a:buSzPts val="3840"/>
              <a:buFont typeface="Tahoma"/>
              <a:buChar char="•"/>
            </a:pPr>
            <a:r>
              <a:rPr b="0" i="0" lang="en-US" sz="3200" u="none">
                <a:solidFill>
                  <a:srgbClr val="FFFF00"/>
                </a:solidFill>
                <a:effectLst>
                  <a:outerShdw blurRad="38100" algn="tl" dir="2700000" dist="38100">
                    <a:srgbClr val="C0C0C0"/>
                  </a:outerShdw>
                </a:effectLst>
                <a:latin typeface="Tahoma"/>
                <a:ea typeface="Tahoma"/>
                <a:cs typeface="Tahoma"/>
                <a:sym typeface="Tahoma"/>
              </a:rPr>
              <a:t>Traducir en inglés</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1. Iniesta juega fútbol para FC Barcelona pero Cristiano Ronaldo juega por Real Madrid.</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2. Usein Bolt es un atleta y corre rápido en el mundo.</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8" name="Shape 5918"/>
        <p:cNvGrpSpPr/>
        <p:nvPr/>
      </p:nvGrpSpPr>
      <p:grpSpPr>
        <a:xfrm>
          <a:off x="0" y="0"/>
          <a:ext cx="0" cy="0"/>
          <a:chOff x="0" y="0"/>
          <a:chExt cx="0" cy="0"/>
        </a:xfrm>
      </p:grpSpPr>
      <p:sp>
        <p:nvSpPr>
          <p:cNvPr id="5919" name="Google Shape;5919;p144"/>
          <p:cNvSpPr txBox="1"/>
          <p:nvPr/>
        </p:nvSpPr>
        <p:spPr>
          <a:xfrm>
            <a:off x="228600" y="0"/>
            <a:ext cx="8763000" cy="121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Tahoma"/>
              <a:buNone/>
            </a:pPr>
            <a:br>
              <a:rPr b="0" i="0" lang="en-US" sz="3200" u="none">
                <a:solidFill>
                  <a:srgbClr val="FFFFFF"/>
                </a:solidFill>
                <a:effectLst>
                  <a:outerShdw blurRad="38100" algn="tl" dir="2700000" dist="38100">
                    <a:srgbClr val="C0C0C0"/>
                  </a:outerShdw>
                </a:effectLst>
                <a:latin typeface="Tahoma"/>
                <a:ea typeface="Tahoma"/>
                <a:cs typeface="Tahoma"/>
                <a:sym typeface="Tahoma"/>
              </a:rPr>
            </a:br>
            <a:br>
              <a:rPr b="0" i="0" lang="en-US" sz="3200" u="none">
                <a:solidFill>
                  <a:srgbClr val="FFFFFF"/>
                </a:solidFill>
                <a:effectLst>
                  <a:outerShdw blurRad="38100" algn="tl" dir="2700000" dist="38100">
                    <a:srgbClr val="C0C0C0"/>
                  </a:outerShdw>
                </a:effectLst>
                <a:latin typeface="Tahoma"/>
                <a:ea typeface="Tahoma"/>
                <a:cs typeface="Tahoma"/>
                <a:sym typeface="Tahoma"/>
              </a:rPr>
            </a:br>
            <a:r>
              <a:rPr b="0" i="0" lang="en-US" sz="3200" u="none">
                <a:solidFill>
                  <a:srgbClr val="FFFF00"/>
                </a:solidFill>
                <a:effectLst>
                  <a:outerShdw blurRad="38100" algn="tl" dir="2700000" dist="38100">
                    <a:srgbClr val="C0C0C0"/>
                  </a:outerShdw>
                </a:effectLst>
                <a:latin typeface="Tahoma"/>
                <a:ea typeface="Tahoma"/>
                <a:cs typeface="Tahoma"/>
                <a:sym typeface="Tahoma"/>
              </a:rPr>
              <a:t>Escribir sobre a ti mismo. (Fill in the blanks with the answers given below)</a:t>
            </a:r>
            <a:r>
              <a:rPr b="0" i="0" lang="en-US" sz="4400" u="none">
                <a:solidFill>
                  <a:srgbClr val="FFFF00"/>
                </a:solidFill>
                <a:effectLst>
                  <a:outerShdw blurRad="38100" algn="tl" dir="2700000" dist="38100">
                    <a:srgbClr val="C0C0C0"/>
                  </a:outerShdw>
                </a:effectLst>
                <a:latin typeface="Tahoma"/>
                <a:ea typeface="Tahoma"/>
                <a:cs typeface="Tahoma"/>
                <a:sym typeface="Tahoma"/>
              </a:rPr>
              <a:t>:</a:t>
            </a:r>
            <a:br>
              <a:rPr b="0" i="0" lang="en-US" sz="4400" u="none">
                <a:solidFill>
                  <a:srgbClr val="FFFF00"/>
                </a:solidFill>
                <a:effectLst>
                  <a:outerShdw blurRad="38100" algn="tl" dir="2700000" dist="38100">
                    <a:srgbClr val="C0C0C0"/>
                  </a:outerShdw>
                </a:effectLst>
                <a:latin typeface="Tahoma"/>
                <a:ea typeface="Tahoma"/>
                <a:cs typeface="Tahoma"/>
                <a:sym typeface="Tahoma"/>
              </a:rPr>
            </a:br>
            <a:endParaRPr/>
          </a:p>
        </p:txBody>
      </p:sp>
      <p:sp>
        <p:nvSpPr>
          <p:cNvPr id="5920" name="Google Shape;5920;p144"/>
          <p:cNvSpPr txBox="1"/>
          <p:nvPr/>
        </p:nvSpPr>
        <p:spPr>
          <a:xfrm>
            <a:off x="381000" y="1371600"/>
            <a:ext cx="83058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(Estado Unidos, Leander Paes, años, tenis, Saurav Ganguly, casado, hija, padres, Kolkatta(use twice). </a:t>
            </a:r>
            <a:endParaRPr/>
          </a:p>
          <a:p>
            <a:pPr indent="0" lvl="0" marL="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Hola ¿qué tal? Me llamo __________. Soy de Kolkatta, pero vivo en  ___________. Yo tengo treintasiete ___________. Mis ___________  viven en la India. Mi profesión es como jugador de ________________.</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4" name="Shape 5924"/>
        <p:cNvGrpSpPr/>
        <p:nvPr/>
      </p:nvGrpSpPr>
      <p:grpSpPr>
        <a:xfrm>
          <a:off x="0" y="0"/>
          <a:ext cx="0" cy="0"/>
          <a:chOff x="0" y="0"/>
          <a:chExt cx="0" cy="0"/>
        </a:xfrm>
      </p:grpSpPr>
      <p:sp>
        <p:nvSpPr>
          <p:cNvPr id="5925" name="Google Shape;5925;p145"/>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3600"/>
              <a:buFont typeface="Tahoma"/>
              <a:buNone/>
            </a:pPr>
            <a:r>
              <a:rPr b="0" i="0" lang="en-US" sz="3600" u="none">
                <a:solidFill>
                  <a:srgbClr val="FFFF00"/>
                </a:solidFill>
                <a:effectLst>
                  <a:outerShdw blurRad="38100" algn="tl" dir="2700000" dist="38100">
                    <a:srgbClr val="C0C0C0"/>
                  </a:outerShdw>
                </a:effectLst>
                <a:latin typeface="Tahoma"/>
                <a:ea typeface="Tahoma"/>
                <a:cs typeface="Tahoma"/>
                <a:sym typeface="Tahoma"/>
              </a:rPr>
              <a:t>Fill in the blanks</a:t>
            </a:r>
            <a:endParaRPr/>
          </a:p>
        </p:txBody>
      </p:sp>
      <p:sp>
        <p:nvSpPr>
          <p:cNvPr id="5926" name="Google Shape;5926;p145"/>
          <p:cNvSpPr txBox="1"/>
          <p:nvPr/>
        </p:nvSpPr>
        <p:spPr>
          <a:xfrm>
            <a:off x="457200" y="1219200"/>
            <a:ext cx="82296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Tengo un amigo que se llama _________. Él vive en __________. También se llama Principe de __________. Ganguly está ______________ y tiene una hija.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Tambien estoy casado y tengo una _______________. Ella vive en Miami con su mama.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30" name="Shape 5930"/>
        <p:cNvGrpSpPr/>
        <p:nvPr/>
      </p:nvGrpSpPr>
      <p:grpSpPr>
        <a:xfrm>
          <a:off x="0" y="0"/>
          <a:ext cx="0" cy="0"/>
          <a:chOff x="0" y="0"/>
          <a:chExt cx="0" cy="0"/>
        </a:xfrm>
      </p:grpSpPr>
      <p:sp>
        <p:nvSpPr>
          <p:cNvPr id="5931" name="Google Shape;5931;p146"/>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4400"/>
              <a:buFont typeface="Tahoma"/>
              <a:buNone/>
            </a:pPr>
            <a:r>
              <a:rPr b="1" i="0" lang="en-US" sz="4400" u="none">
                <a:solidFill>
                  <a:srgbClr val="FFFFFF"/>
                </a:solidFill>
                <a:effectLst>
                  <a:outerShdw blurRad="38100" algn="tl" dir="2700000" dist="38100">
                    <a:srgbClr val="C0C0C0"/>
                  </a:outerShdw>
                </a:effectLst>
                <a:latin typeface="Tahoma"/>
                <a:ea typeface="Tahoma"/>
                <a:cs typeface="Tahoma"/>
                <a:sym typeface="Tahoma"/>
              </a:rPr>
              <a:t>Viva España</a:t>
            </a:r>
            <a:endParaRPr/>
          </a:p>
        </p:txBody>
      </p:sp>
      <p:sp>
        <p:nvSpPr>
          <p:cNvPr id="5932" name="Google Shape;5932;p146"/>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SPAIN</a:t>
            </a:r>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Prof. YCS Xavier, 99 40 13 23 43</a:t>
            </a:r>
            <a:endParaRPr/>
          </a:p>
        </p:txBody>
      </p:sp>
      <p:pic>
        <p:nvPicPr>
          <p:cNvPr id="5933" name="Google Shape;5933;p146"/>
          <p:cNvPicPr preferRelativeResize="0"/>
          <p:nvPr/>
        </p:nvPicPr>
        <p:blipFill rotWithShape="1">
          <a:blip r:embed="rId4">
            <a:alphaModFix/>
          </a:blip>
          <a:srcRect b="0" l="0" r="0" t="0"/>
          <a:stretch/>
        </p:blipFill>
        <p:spPr>
          <a:xfrm>
            <a:off x="2209800" y="2132012"/>
            <a:ext cx="5334000" cy="34115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9" name="Shape 5119"/>
        <p:cNvGrpSpPr/>
        <p:nvPr/>
      </p:nvGrpSpPr>
      <p:grpSpPr>
        <a:xfrm>
          <a:off x="0" y="0"/>
          <a:ext cx="0" cy="0"/>
          <a:chOff x="0" y="0"/>
          <a:chExt cx="0" cy="0"/>
        </a:xfrm>
      </p:grpSpPr>
      <p:sp>
        <p:nvSpPr>
          <p:cNvPr id="5120" name="Google Shape;5120;p26"/>
          <p:cNvSpPr txBox="1"/>
          <p:nvPr/>
        </p:nvSpPr>
        <p:spPr>
          <a:xfrm>
            <a:off x="301625"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3800"/>
              <a:buFont typeface="Tahoma"/>
              <a:buNone/>
            </a:pPr>
            <a:r>
              <a:rPr b="0" i="0" lang="en-US" sz="3800" u="none">
                <a:solidFill>
                  <a:srgbClr val="00C600"/>
                </a:solidFill>
                <a:effectLst>
                  <a:outerShdw blurRad="38100" algn="tl" dir="2700000" dist="38100">
                    <a:srgbClr val="C0C0C0"/>
                  </a:outerShdw>
                </a:effectLst>
                <a:latin typeface="Tahoma"/>
                <a:ea typeface="Tahoma"/>
                <a:cs typeface="Tahoma"/>
                <a:sym typeface="Tahoma"/>
              </a:rPr>
              <a:t>Subject Pronoun  </a:t>
            </a:r>
            <a:br>
              <a:rPr b="0" i="0" lang="en-US" sz="3800" u="none">
                <a:solidFill>
                  <a:srgbClr val="00C600"/>
                </a:solidFill>
                <a:effectLst>
                  <a:outerShdw blurRad="38100" algn="tl" dir="2700000" dist="38100">
                    <a:srgbClr val="C0C0C0"/>
                  </a:outerShdw>
                </a:effectLst>
                <a:latin typeface="Tahoma"/>
                <a:ea typeface="Tahoma"/>
                <a:cs typeface="Tahoma"/>
                <a:sym typeface="Tahoma"/>
              </a:rPr>
            </a:br>
            <a:r>
              <a:rPr b="0" i="0" lang="en-US" sz="3800" u="none">
                <a:solidFill>
                  <a:srgbClr val="FFFFFF"/>
                </a:solidFill>
                <a:effectLst>
                  <a:outerShdw blurRad="38100" algn="tl" dir="2700000" dist="38100">
                    <a:srgbClr val="C0C0C0"/>
                  </a:outerShdw>
                </a:effectLst>
                <a:latin typeface="Tahoma"/>
                <a:ea typeface="Tahoma"/>
                <a:cs typeface="Tahoma"/>
                <a:sym typeface="Tahoma"/>
              </a:rPr>
              <a:t>Los Pronombres personales</a:t>
            </a:r>
            <a:endParaRPr/>
          </a:p>
        </p:txBody>
      </p:sp>
      <p:sp>
        <p:nvSpPr>
          <p:cNvPr id="5121" name="Google Shape;5121;p26"/>
          <p:cNvSpPr txBox="1"/>
          <p:nvPr/>
        </p:nvSpPr>
        <p:spPr>
          <a:xfrm>
            <a:off x="152400" y="1905000"/>
            <a:ext cx="87630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FFFF"/>
              </a:buClr>
              <a:buSzPts val="2400"/>
              <a:buFont typeface="Tahoma"/>
              <a:buNone/>
            </a:pPr>
            <a:r>
              <a:rPr b="0" i="0" lang="en-US" sz="2400" u="none">
                <a:solidFill>
                  <a:srgbClr val="FFFFFF"/>
                </a:solidFill>
                <a:effectLst>
                  <a:outerShdw blurRad="38100" algn="tl" dir="2700000" dist="38100">
                    <a:srgbClr val="C0C0C0"/>
                  </a:outerShdw>
                </a:effectLst>
                <a:latin typeface="Tahoma"/>
                <a:ea typeface="Tahoma"/>
                <a:cs typeface="Tahoma"/>
                <a:sym typeface="Tahoma"/>
              </a:rPr>
              <a:t>		</a:t>
            </a:r>
            <a:endParaRPr/>
          </a:p>
          <a:p>
            <a:pPr indent="-628650" lvl="1" marL="1085850" marR="0" rtl="0" algn="l">
              <a:lnSpc>
                <a:spcPct val="90000"/>
              </a:lnSpc>
              <a:spcBef>
                <a:spcPts val="700"/>
              </a:spcBef>
              <a:spcAft>
                <a:spcPts val="0"/>
              </a:spcAft>
              <a:buClr>
                <a:srgbClr val="FFCC00"/>
              </a:buClr>
              <a:buSzPts val="2400"/>
              <a:buFont typeface="Tahoma"/>
              <a:buNone/>
            </a:pPr>
            <a:r>
              <a:rPr b="1" i="0" lang="en-US" sz="2400" u="none" cap="none" strike="noStrike">
                <a:solidFill>
                  <a:srgbClr val="FFCC00"/>
                </a:solidFill>
                <a:effectLst>
                  <a:outerShdw blurRad="38100" algn="tl" dir="2700000" dist="38100">
                    <a:srgbClr val="C0C0C0"/>
                  </a:outerShdw>
                </a:effectLst>
                <a:latin typeface="Tahoma"/>
                <a:ea typeface="Tahoma"/>
                <a:cs typeface="Tahoma"/>
                <a:sym typeface="Tahoma"/>
              </a:rPr>
              <a:t>		         </a:t>
            </a:r>
            <a:r>
              <a:rPr b="1" i="0" lang="en-US" sz="2800" u="none" cap="none" strike="noStrike">
                <a:solidFill>
                  <a:srgbClr val="FFCC00"/>
                </a:solidFill>
                <a:effectLst>
                  <a:outerShdw blurRad="38100" algn="tl" dir="2700000" dist="38100">
                    <a:srgbClr val="C0C0C0"/>
                  </a:outerShdw>
                </a:effectLst>
                <a:latin typeface="Tahoma"/>
                <a:ea typeface="Tahoma"/>
                <a:cs typeface="Tahoma"/>
                <a:sym typeface="Tahoma"/>
              </a:rPr>
              <a:t>Singular</a:t>
            </a:r>
            <a:r>
              <a:rPr b="1"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			</a:t>
            </a:r>
            <a:r>
              <a:rPr b="1" i="0" lang="en-US" sz="2800" u="sng" cap="none" strike="noStrike">
                <a:solidFill>
                  <a:srgbClr val="FFCC00"/>
                </a:solidFill>
                <a:effectLst>
                  <a:outerShdw blurRad="38100" algn="tl" dir="2700000" dist="38100">
                    <a:srgbClr val="C0C0C0"/>
                  </a:outerShdw>
                </a:effectLst>
                <a:latin typeface="Tahoma"/>
                <a:ea typeface="Tahoma"/>
                <a:cs typeface="Tahoma"/>
                <a:sym typeface="Tahoma"/>
              </a:rPr>
              <a:t>Plural</a:t>
            </a:r>
            <a:endParaRPr u="sng"/>
          </a:p>
          <a:p>
            <a:pPr indent="-342900" lvl="0" marL="342900" marR="0" rtl="0" algn="l">
              <a:lnSpc>
                <a:spcPct val="90000"/>
              </a:lnSpc>
              <a:spcBef>
                <a:spcPts val="700"/>
              </a:spcBef>
              <a:spcAft>
                <a:spcPts val="0"/>
              </a:spcAft>
              <a:buClr>
                <a:srgbClr val="FFFFFF"/>
              </a:buClr>
              <a:buSzPts val="2800"/>
              <a:buFont typeface="Arial"/>
              <a:buNone/>
            </a:pPr>
            <a:r>
              <a:t/>
            </a:r>
            <a:endParaRPr b="0" i="0" sz="2800" u="none">
              <a:solidFill>
                <a:srgbClr val="00C600"/>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8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I 		       Yo  		 	Nostros /as  	We</a:t>
            </a:r>
            <a:endParaRPr/>
          </a:p>
          <a:p>
            <a:pPr indent="-342900" lvl="0" marL="342900" marR="0" rtl="0" algn="l">
              <a:lnSpc>
                <a:spcPct val="9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	You  	   </a:t>
            </a:r>
            <a:r>
              <a:rPr lang="en-US" sz="3200">
                <a:solidFill>
                  <a:srgbClr val="FFFFFF"/>
                </a:solidFill>
                <a:effectLst>
                  <a:outerShdw blurRad="38100" algn="tl" dir="2700000" dist="38100">
                    <a:srgbClr val="C0C0C0"/>
                  </a:outerShdw>
                </a:effectLst>
                <a:latin typeface="Tahoma"/>
                <a:ea typeface="Tahoma"/>
                <a:cs typeface="Tahoma"/>
                <a:sym typeface="Tahoma"/>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Tú 	  		Vostros / as 	    You </a:t>
            </a:r>
            <a:endParaRPr/>
          </a:p>
          <a:p>
            <a:pPr indent="-342900" lvl="0" marL="342900" marR="0" rtl="0" algn="l">
              <a:lnSpc>
                <a:spcPct val="9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	He / She 	Él /ella		Ellos / Ellas	    They</a:t>
            </a:r>
            <a:endParaRPr/>
          </a:p>
          <a:p>
            <a:pPr indent="-342900" lvl="0" marL="342900" marR="0" rtl="0" algn="l">
              <a:lnSpc>
                <a:spcPct val="9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5" name="Shape 5125"/>
        <p:cNvGrpSpPr/>
        <p:nvPr/>
      </p:nvGrpSpPr>
      <p:grpSpPr>
        <a:xfrm>
          <a:off x="0" y="0"/>
          <a:ext cx="0" cy="0"/>
          <a:chOff x="0" y="0"/>
          <a:chExt cx="0" cy="0"/>
        </a:xfrm>
      </p:grpSpPr>
      <p:sp>
        <p:nvSpPr>
          <p:cNvPr id="5126" name="Google Shape;5126;p27"/>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1" i="0" lang="en-US" sz="4000" u="none">
                <a:solidFill>
                  <a:srgbClr val="FFCC00"/>
                </a:solidFill>
                <a:effectLst>
                  <a:outerShdw blurRad="38100" algn="tl" dir="2700000" dist="38100">
                    <a:srgbClr val="C0C0C0"/>
                  </a:outerShdw>
                </a:effectLst>
                <a:latin typeface="Tahoma"/>
                <a:ea typeface="Tahoma"/>
                <a:cs typeface="Tahoma"/>
                <a:sym typeface="Tahoma"/>
              </a:rPr>
              <a:t>Ser = to be</a:t>
            </a:r>
            <a:endParaRPr/>
          </a:p>
        </p:txBody>
      </p:sp>
      <p:sp>
        <p:nvSpPr>
          <p:cNvPr id="5127" name="Google Shape;5127;p2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4320"/>
              <a:buFont typeface="Tahoma"/>
              <a:buChar char="•"/>
            </a:pPr>
            <a:r>
              <a:rPr b="1" i="0" lang="en-US" sz="3600" u="none">
                <a:solidFill>
                  <a:srgbClr val="FFFFFF"/>
                </a:solidFill>
                <a:effectLst>
                  <a:outerShdw blurRad="38100" algn="tl" dir="2700000" dist="38100">
                    <a:srgbClr val="C0C0C0"/>
                  </a:outerShdw>
                </a:effectLst>
                <a:latin typeface="Tahoma"/>
                <a:ea typeface="Tahoma"/>
                <a:cs typeface="Tahoma"/>
                <a:sym typeface="Tahoma"/>
              </a:rPr>
              <a:t>Ser</a:t>
            </a:r>
            <a:r>
              <a:rPr b="0" i="0" lang="en-US" sz="3600" u="none">
                <a:solidFill>
                  <a:srgbClr val="FFFFFF"/>
                </a:solidFill>
                <a:effectLst>
                  <a:outerShdw blurRad="38100" algn="tl" dir="2700000" dist="38100">
                    <a:srgbClr val="C0C0C0"/>
                  </a:outerShdw>
                </a:effectLst>
                <a:latin typeface="Tahoma"/>
                <a:ea typeface="Tahoma"/>
                <a:cs typeface="Tahoma"/>
                <a:sym typeface="Tahoma"/>
              </a:rPr>
              <a:t> is used to identify or describe.  It tells what something is, its basic characteristics, or its origin.</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1" name="Shape 5131"/>
        <p:cNvGrpSpPr/>
        <p:nvPr/>
      </p:nvGrpSpPr>
      <p:grpSpPr>
        <a:xfrm>
          <a:off x="0" y="0"/>
          <a:ext cx="0" cy="0"/>
          <a:chOff x="0" y="0"/>
          <a:chExt cx="0" cy="0"/>
        </a:xfrm>
      </p:grpSpPr>
      <p:sp>
        <p:nvSpPr>
          <p:cNvPr id="5132" name="Google Shape;5132;p28"/>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Uses of Ser = to be</a:t>
            </a:r>
            <a:endParaRPr/>
          </a:p>
        </p:txBody>
      </p:sp>
      <p:sp>
        <p:nvSpPr>
          <p:cNvPr id="5133" name="Google Shape;5133;p28"/>
          <p:cNvSpPr txBox="1"/>
          <p:nvPr/>
        </p:nvSpPr>
        <p:spPr>
          <a:xfrm>
            <a:off x="457200" y="14478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Identify person/object: </a:t>
            </a:r>
            <a:r>
              <a:rPr b="0" i="0" lang="en-US" sz="2800" u="none">
                <a:solidFill>
                  <a:srgbClr val="66CCFF"/>
                </a:solidFill>
                <a:effectLst>
                  <a:outerShdw blurRad="38100" algn="tl" dir="2700000" dist="38100">
                    <a:srgbClr val="C0C0C0"/>
                  </a:outerShdw>
                </a:effectLst>
                <a:latin typeface="Tahoma"/>
                <a:ea typeface="Tahoma"/>
                <a:cs typeface="Tahoma"/>
                <a:sym typeface="Tahoma"/>
              </a:rPr>
              <a:t>El edificio es un templo.</a:t>
            </a:r>
            <a:r>
              <a:rPr b="0" i="0" lang="en-US" sz="2800" u="none">
                <a:solidFill>
                  <a:srgbClr val="FFFFFF"/>
                </a:solidFill>
                <a:effectLst>
                  <a:outerShdw blurRad="38100" algn="tl" dir="2700000" dist="38100">
                    <a:srgbClr val="C0C0C0"/>
                  </a:outerShdw>
                </a:effectLst>
                <a:latin typeface="Tahoma"/>
                <a:ea typeface="Tahoma"/>
                <a:cs typeface="Tahoma"/>
                <a:sym typeface="Tahoma"/>
              </a:rPr>
              <a:t> = The building is a temple.</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Nationality/Occupation: </a:t>
            </a:r>
            <a:r>
              <a:rPr b="0" i="0" lang="en-US" sz="2800" u="none">
                <a:solidFill>
                  <a:srgbClr val="66CCFF"/>
                </a:solidFill>
                <a:effectLst>
                  <a:outerShdw blurRad="38100" algn="tl" dir="2700000" dist="38100">
                    <a:srgbClr val="C0C0C0"/>
                  </a:outerShdw>
                </a:effectLst>
                <a:latin typeface="Tahoma"/>
                <a:ea typeface="Tahoma"/>
                <a:cs typeface="Tahoma"/>
                <a:sym typeface="Tahoma"/>
              </a:rPr>
              <a:t>Es carpintero.</a:t>
            </a:r>
            <a:r>
              <a:rPr b="0" i="0" lang="en-US" sz="2800" u="none">
                <a:solidFill>
                  <a:srgbClr val="FFFFFF"/>
                </a:solidFill>
                <a:effectLst>
                  <a:outerShdw blurRad="38100" algn="tl" dir="2700000" dist="38100">
                    <a:srgbClr val="C0C0C0"/>
                  </a:outerShdw>
                </a:effectLst>
                <a:latin typeface="Tahoma"/>
                <a:ea typeface="Tahoma"/>
                <a:cs typeface="Tahoma"/>
                <a:sym typeface="Tahoma"/>
              </a:rPr>
              <a:t> = He is a carpenter. </a:t>
            </a:r>
            <a:r>
              <a:rPr b="0" i="0" lang="en-US" sz="2800" u="none">
                <a:solidFill>
                  <a:srgbClr val="33CCCC"/>
                </a:solidFill>
                <a:effectLst>
                  <a:outerShdw blurRad="38100" algn="tl" dir="2700000" dist="38100">
                    <a:srgbClr val="C0C0C0"/>
                  </a:outerShdw>
                </a:effectLst>
                <a:latin typeface="Tahoma"/>
                <a:ea typeface="Tahoma"/>
                <a:cs typeface="Tahoma"/>
                <a:sym typeface="Tahoma"/>
              </a:rPr>
              <a:t>Es Argentino</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Telling time: </a:t>
            </a:r>
            <a:r>
              <a:rPr b="0" i="0" lang="en-US" sz="2800" u="none">
                <a:solidFill>
                  <a:srgbClr val="66CCFF"/>
                </a:solidFill>
                <a:effectLst>
                  <a:outerShdw blurRad="38100" algn="tl" dir="2700000" dist="38100">
                    <a:srgbClr val="C0C0C0"/>
                  </a:outerShdw>
                </a:effectLst>
                <a:latin typeface="Tahoma"/>
                <a:ea typeface="Tahoma"/>
                <a:cs typeface="Tahoma"/>
                <a:sym typeface="Tahoma"/>
              </a:rPr>
              <a:t>Son las tres</a:t>
            </a:r>
            <a:r>
              <a:rPr b="0" i="0" lang="en-US" sz="2800" u="none">
                <a:solidFill>
                  <a:srgbClr val="FFFFFF"/>
                </a:solidFill>
                <a:effectLst>
                  <a:outerShdw blurRad="38100" algn="tl" dir="2700000" dist="38100">
                    <a:srgbClr val="C0C0C0"/>
                  </a:outerShdw>
                </a:effectLst>
                <a:latin typeface="Tahoma"/>
                <a:ea typeface="Tahoma"/>
                <a:cs typeface="Tahoma"/>
                <a:sym typeface="Tahoma"/>
              </a:rPr>
              <a:t> = It's three o'clock.</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Express ownership: </a:t>
            </a:r>
            <a:r>
              <a:rPr b="0" i="0" lang="en-US" sz="2800" u="none">
                <a:solidFill>
                  <a:srgbClr val="66CCFF"/>
                </a:solidFill>
                <a:effectLst>
                  <a:outerShdw blurRad="38100" algn="tl" dir="2700000" dist="38100">
                    <a:srgbClr val="C0C0C0"/>
                  </a:outerShdw>
                </a:effectLst>
                <a:latin typeface="Tahoma"/>
                <a:ea typeface="Tahoma"/>
                <a:cs typeface="Tahoma"/>
                <a:sym typeface="Tahoma"/>
              </a:rPr>
              <a:t>Los libros son de Juan</a:t>
            </a:r>
            <a:r>
              <a:rPr b="0" i="0" lang="en-US" sz="2800" u="none">
                <a:solidFill>
                  <a:srgbClr val="FFFFFF"/>
                </a:solidFill>
                <a:effectLst>
                  <a:outerShdw blurRad="38100" algn="tl" dir="2700000" dist="38100">
                    <a:srgbClr val="C0C0C0"/>
                  </a:outerShdw>
                </a:effectLst>
                <a:latin typeface="Tahoma"/>
                <a:ea typeface="Tahoma"/>
                <a:cs typeface="Tahoma"/>
                <a:sym typeface="Tahoma"/>
              </a:rPr>
              <a:t> = The books are John's.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7" name="Shape 5137"/>
        <p:cNvGrpSpPr/>
        <p:nvPr/>
      </p:nvGrpSpPr>
      <p:grpSpPr>
        <a:xfrm>
          <a:off x="0" y="0"/>
          <a:ext cx="0" cy="0"/>
          <a:chOff x="0" y="0"/>
          <a:chExt cx="0" cy="0"/>
        </a:xfrm>
      </p:grpSpPr>
      <p:sp>
        <p:nvSpPr>
          <p:cNvPr id="5138" name="Google Shape;5138;p29"/>
          <p:cNvSpPr txBox="1"/>
          <p:nvPr/>
        </p:nvSpPr>
        <p:spPr>
          <a:xfrm>
            <a:off x="609600" y="292100"/>
            <a:ext cx="8077200" cy="85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Uses of Estar</a:t>
            </a:r>
            <a:endParaRPr/>
          </a:p>
        </p:txBody>
      </p:sp>
      <p:sp>
        <p:nvSpPr>
          <p:cNvPr id="5139" name="Google Shape;5139;p29"/>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Sometimes changing the verb can completely change the meaning: </a:t>
            </a:r>
            <a:r>
              <a:rPr b="0" i="0" lang="en-US" sz="3200" u="none">
                <a:solidFill>
                  <a:srgbClr val="FFCC00"/>
                </a:solidFill>
                <a:effectLst>
                  <a:outerShdw blurRad="38100" algn="tl" dir="2700000" dist="38100">
                    <a:srgbClr val="C0C0C0"/>
                  </a:outerShdw>
                </a:effectLst>
                <a:latin typeface="Tahoma"/>
                <a:ea typeface="Tahoma"/>
                <a:cs typeface="Tahoma"/>
                <a:sym typeface="Tahoma"/>
              </a:rPr>
              <a:t>ser aburrido</a:t>
            </a:r>
            <a:r>
              <a:rPr b="0" i="0" lang="en-US" sz="3200" u="none">
                <a:solidFill>
                  <a:srgbClr val="FFFFFF"/>
                </a:solidFill>
                <a:effectLst>
                  <a:outerShdw blurRad="38100" algn="tl" dir="2700000" dist="38100">
                    <a:srgbClr val="C0C0C0"/>
                  </a:outerShdw>
                </a:effectLst>
                <a:latin typeface="Tahoma"/>
                <a:ea typeface="Tahoma"/>
                <a:cs typeface="Tahoma"/>
                <a:sym typeface="Tahoma"/>
              </a:rPr>
              <a:t> means </a:t>
            </a:r>
            <a:r>
              <a:rPr b="0" i="1" lang="en-US" sz="3200" u="none">
                <a:solidFill>
                  <a:srgbClr val="FFFFFF"/>
                </a:solidFill>
                <a:effectLst>
                  <a:outerShdw blurRad="38100" algn="tl" dir="2700000" dist="38100">
                    <a:srgbClr val="C0C0C0"/>
                  </a:outerShdw>
                </a:effectLst>
                <a:latin typeface="Tahoma"/>
                <a:ea typeface="Tahoma"/>
                <a:cs typeface="Tahoma"/>
                <a:sym typeface="Tahoma"/>
              </a:rPr>
              <a:t>to be boring</a:t>
            </a:r>
            <a:r>
              <a:rPr b="0" i="0" lang="en-US" sz="3200" u="none">
                <a:solidFill>
                  <a:srgbClr val="FFFFFF"/>
                </a:solidFill>
                <a:effectLst>
                  <a:outerShdw blurRad="38100" algn="tl" dir="2700000" dist="38100">
                    <a:srgbClr val="C0C0C0"/>
                  </a:outerShdw>
                </a:effectLst>
                <a:latin typeface="Tahoma"/>
                <a:ea typeface="Tahoma"/>
                <a:cs typeface="Tahoma"/>
                <a:sym typeface="Tahoma"/>
              </a:rPr>
              <a:t>, while </a:t>
            </a:r>
            <a:r>
              <a:rPr b="0" i="0" lang="en-US" sz="3200" u="none">
                <a:solidFill>
                  <a:srgbClr val="FFCC00"/>
                </a:solidFill>
                <a:effectLst>
                  <a:outerShdw blurRad="38100" algn="tl" dir="2700000" dist="38100">
                    <a:srgbClr val="C0C0C0"/>
                  </a:outerShdw>
                </a:effectLst>
                <a:latin typeface="Tahoma"/>
                <a:ea typeface="Tahoma"/>
                <a:cs typeface="Tahoma"/>
                <a:sym typeface="Tahoma"/>
              </a:rPr>
              <a:t>estar aburrido</a:t>
            </a:r>
            <a:r>
              <a:rPr b="0" i="0" lang="en-US" sz="3200" u="none">
                <a:solidFill>
                  <a:srgbClr val="FFFFFF"/>
                </a:solidFill>
                <a:effectLst>
                  <a:outerShdw blurRad="38100" algn="tl" dir="2700000" dist="38100">
                    <a:srgbClr val="C0C0C0"/>
                  </a:outerShdw>
                </a:effectLst>
                <a:latin typeface="Tahoma"/>
                <a:ea typeface="Tahoma"/>
                <a:cs typeface="Tahoma"/>
                <a:sym typeface="Tahoma"/>
              </a:rPr>
              <a:t> means </a:t>
            </a:r>
            <a:r>
              <a:rPr b="0" i="1" lang="en-US" sz="3200" u="none">
                <a:solidFill>
                  <a:srgbClr val="FFFFFF"/>
                </a:solidFill>
                <a:effectLst>
                  <a:outerShdw blurRad="38100" algn="tl" dir="2700000" dist="38100">
                    <a:srgbClr val="C0C0C0"/>
                  </a:outerShdw>
                </a:effectLst>
                <a:latin typeface="Tahoma"/>
                <a:ea typeface="Tahoma"/>
                <a:cs typeface="Tahoma"/>
                <a:sym typeface="Tahoma"/>
              </a:rPr>
              <a:t>to be bored</a:t>
            </a:r>
            <a:r>
              <a:rPr b="0" i="0" lang="en-US" sz="3200" u="none">
                <a:solidFill>
                  <a:srgbClr val="FFFFFF"/>
                </a:solidFill>
                <a:effectLst>
                  <a:outerShdw blurRad="38100" algn="tl" dir="2700000" dist="38100">
                    <a:srgbClr val="C0C0C0"/>
                  </a:outerShdw>
                </a:effectLst>
                <a:latin typeface="Tahoma"/>
                <a:ea typeface="Tahoma"/>
                <a:cs typeface="Tahoma"/>
                <a:sym typeface="Tahoma"/>
              </a:rPr>
              <a:t>. Others include: </a:t>
            </a:r>
            <a:r>
              <a:rPr b="0" i="0" lang="en-US" sz="3200" u="none">
                <a:solidFill>
                  <a:srgbClr val="FFCC00"/>
                </a:solidFill>
                <a:effectLst>
                  <a:outerShdw blurRad="38100" algn="tl" dir="2700000" dist="38100">
                    <a:srgbClr val="C0C0C0"/>
                  </a:outerShdw>
                </a:effectLst>
                <a:latin typeface="Tahoma"/>
                <a:ea typeface="Tahoma"/>
                <a:cs typeface="Tahoma"/>
                <a:sym typeface="Tahoma"/>
              </a:rPr>
              <a:t>ser bueno</a:t>
            </a:r>
            <a:r>
              <a:rPr b="0" i="0" lang="en-US" sz="3200" u="none">
                <a:solidFill>
                  <a:srgbClr val="FFFFFF"/>
                </a:solidFill>
                <a:effectLst>
                  <a:outerShdw blurRad="38100" algn="tl" dir="2700000" dist="38100">
                    <a:srgbClr val="C0C0C0"/>
                  </a:outerShdw>
                </a:effectLst>
                <a:latin typeface="Tahoma"/>
                <a:ea typeface="Tahoma"/>
                <a:cs typeface="Tahoma"/>
                <a:sym typeface="Tahoma"/>
              </a:rPr>
              <a:t> – </a:t>
            </a:r>
            <a:r>
              <a:rPr b="0" i="1" lang="en-US" sz="3200" u="none">
                <a:solidFill>
                  <a:srgbClr val="FFFFFF"/>
                </a:solidFill>
                <a:effectLst>
                  <a:outerShdw blurRad="38100" algn="tl" dir="2700000" dist="38100">
                    <a:srgbClr val="C0C0C0"/>
                  </a:outerShdw>
                </a:effectLst>
                <a:latin typeface="Tahoma"/>
                <a:ea typeface="Tahoma"/>
                <a:cs typeface="Tahoma"/>
                <a:sym typeface="Tahoma"/>
              </a:rPr>
              <a:t>to be nice</a:t>
            </a:r>
            <a:r>
              <a:rPr b="0" i="0" lang="en-US" sz="3200" u="none">
                <a:solidFill>
                  <a:srgbClr val="FFFFFF"/>
                </a:solidFill>
                <a:effectLst>
                  <a:outerShdw blurRad="38100" algn="tl" dir="2700000" dist="38100">
                    <a:srgbClr val="C0C0C0"/>
                  </a:outerShdw>
                </a:effectLst>
                <a:latin typeface="Tahoma"/>
                <a:ea typeface="Tahoma"/>
                <a:cs typeface="Tahoma"/>
                <a:sym typeface="Tahoma"/>
              </a:rPr>
              <a:t>, estar bueno – to be in good health; </a:t>
            </a:r>
            <a:r>
              <a:rPr b="0" i="0" lang="en-US" sz="3200" u="none">
                <a:solidFill>
                  <a:srgbClr val="FFCC00"/>
                </a:solidFill>
                <a:effectLst>
                  <a:outerShdw blurRad="38100" algn="tl" dir="2700000" dist="38100">
                    <a:srgbClr val="C0C0C0"/>
                  </a:outerShdw>
                </a:effectLst>
                <a:latin typeface="Tahoma"/>
                <a:ea typeface="Tahoma"/>
                <a:cs typeface="Tahoma"/>
                <a:sym typeface="Tahoma"/>
              </a:rPr>
              <a:t>ser callado</a:t>
            </a:r>
            <a:r>
              <a:rPr b="0" i="0" lang="en-US" sz="3200" u="none">
                <a:solidFill>
                  <a:srgbClr val="FFFFFF"/>
                </a:solidFill>
                <a:effectLst>
                  <a:outerShdw blurRad="38100" algn="tl" dir="2700000" dist="38100">
                    <a:srgbClr val="C0C0C0"/>
                  </a:outerShdw>
                </a:effectLst>
                <a:latin typeface="Tahoma"/>
                <a:ea typeface="Tahoma"/>
                <a:cs typeface="Tahoma"/>
                <a:sym typeface="Tahoma"/>
              </a:rPr>
              <a:t> – to be discrete, estar callado – to be silent.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3" name="Shape 5143"/>
        <p:cNvGrpSpPr/>
        <p:nvPr/>
      </p:nvGrpSpPr>
      <p:grpSpPr>
        <a:xfrm>
          <a:off x="0" y="0"/>
          <a:ext cx="0" cy="0"/>
          <a:chOff x="0" y="0"/>
          <a:chExt cx="0" cy="0"/>
        </a:xfrm>
      </p:grpSpPr>
      <p:sp>
        <p:nvSpPr>
          <p:cNvPr id="5144" name="Google Shape;5144;p30"/>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Uses of Estar</a:t>
            </a:r>
            <a:endParaRPr/>
          </a:p>
        </p:txBody>
      </p:sp>
      <p:sp>
        <p:nvSpPr>
          <p:cNvPr id="5145" name="Google Shape;5145;p30"/>
          <p:cNvSpPr txBox="1"/>
          <p:nvPr/>
        </p:nvSpPr>
        <p:spPr>
          <a:xfrm>
            <a:off x="457200" y="13716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Location/position: </a:t>
            </a:r>
            <a:r>
              <a:rPr b="0" i="0" lang="en-US" sz="2800" u="none">
                <a:solidFill>
                  <a:srgbClr val="66CCFF"/>
                </a:solidFill>
                <a:effectLst>
                  <a:outerShdw blurRad="38100" algn="tl" dir="2700000" dist="38100">
                    <a:srgbClr val="C0C0C0"/>
                  </a:outerShdw>
                </a:effectLst>
                <a:latin typeface="Tahoma"/>
                <a:ea typeface="Tahoma"/>
                <a:cs typeface="Tahoma"/>
                <a:sym typeface="Tahoma"/>
              </a:rPr>
              <a:t>El libro está en la mesa.</a:t>
            </a:r>
            <a:r>
              <a:rPr b="0" i="0" lang="en-US" sz="2800" u="none">
                <a:solidFill>
                  <a:srgbClr val="FFFFFF"/>
                </a:solidFill>
                <a:effectLst>
                  <a:outerShdw blurRad="38100" algn="tl" dir="2700000" dist="38100">
                    <a:srgbClr val="C0C0C0"/>
                  </a:outerShdw>
                </a:effectLst>
                <a:latin typeface="Tahoma"/>
                <a:ea typeface="Tahoma"/>
                <a:cs typeface="Tahoma"/>
                <a:sym typeface="Tahoma"/>
              </a:rPr>
              <a:t> = The book is on the table.</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Temporary condition/state: </a:t>
            </a:r>
            <a:r>
              <a:rPr b="0" i="0" lang="en-US" sz="2800" u="none">
                <a:solidFill>
                  <a:srgbClr val="66CCFF"/>
                </a:solidFill>
                <a:effectLst>
                  <a:outerShdw blurRad="38100" algn="tl" dir="2700000" dist="38100">
                    <a:srgbClr val="C0C0C0"/>
                  </a:outerShdw>
                </a:effectLst>
                <a:latin typeface="Tahoma"/>
                <a:ea typeface="Tahoma"/>
                <a:cs typeface="Tahoma"/>
                <a:sym typeface="Tahoma"/>
              </a:rPr>
              <a:t>La ventana está abierta.</a:t>
            </a:r>
            <a:r>
              <a:rPr b="0" i="0" lang="en-US" sz="2800" u="none">
                <a:solidFill>
                  <a:srgbClr val="FFFFFF"/>
                </a:solidFill>
                <a:effectLst>
                  <a:outerShdw blurRad="38100" algn="tl" dir="2700000" dist="38100">
                    <a:srgbClr val="C0C0C0"/>
                  </a:outerShdw>
                </a:effectLst>
                <a:latin typeface="Tahoma"/>
                <a:ea typeface="Tahoma"/>
                <a:cs typeface="Tahoma"/>
                <a:sym typeface="Tahoma"/>
              </a:rPr>
              <a:t> = The window is open.</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State of health: </a:t>
            </a:r>
            <a:r>
              <a:rPr b="0" i="0" lang="en-US" sz="2800" u="none">
                <a:solidFill>
                  <a:srgbClr val="66CCFF"/>
                </a:solidFill>
                <a:effectLst>
                  <a:outerShdw blurRad="38100" algn="tl" dir="2700000" dist="38100">
                    <a:srgbClr val="C0C0C0"/>
                  </a:outerShdw>
                </a:effectLst>
                <a:latin typeface="Tahoma"/>
                <a:ea typeface="Tahoma"/>
                <a:cs typeface="Tahoma"/>
                <a:sym typeface="Tahoma"/>
              </a:rPr>
              <a:t>Juan está enfermo.</a:t>
            </a:r>
            <a:r>
              <a:rPr b="0" i="0" lang="en-US" sz="2800" u="none">
                <a:solidFill>
                  <a:srgbClr val="FFFFFF"/>
                </a:solidFill>
                <a:effectLst>
                  <a:outerShdw blurRad="38100" algn="tl" dir="2700000" dist="38100">
                    <a:srgbClr val="C0C0C0"/>
                  </a:outerShdw>
                </a:effectLst>
                <a:latin typeface="Tahoma"/>
                <a:ea typeface="Tahoma"/>
                <a:cs typeface="Tahoma"/>
                <a:sym typeface="Tahoma"/>
              </a:rPr>
              <a:t> = John is sick.</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Form progressive tense: </a:t>
            </a:r>
            <a:r>
              <a:rPr b="0" i="0" lang="en-US" sz="2800" u="none">
                <a:solidFill>
                  <a:srgbClr val="66CCFF"/>
                </a:solidFill>
                <a:effectLst>
                  <a:outerShdw blurRad="38100" algn="tl" dir="2700000" dist="38100">
                    <a:srgbClr val="C0C0C0"/>
                  </a:outerShdw>
                </a:effectLst>
                <a:latin typeface="Tahoma"/>
                <a:ea typeface="Tahoma"/>
                <a:cs typeface="Tahoma"/>
                <a:sym typeface="Tahoma"/>
              </a:rPr>
              <a:t>Miguel está estudiando</a:t>
            </a:r>
            <a:r>
              <a:rPr b="0" i="0" lang="en-US" sz="2800" u="none">
                <a:solidFill>
                  <a:srgbClr val="FFFFFF"/>
                </a:solidFill>
                <a:effectLst>
                  <a:outerShdw blurRad="38100" algn="tl" dir="2700000" dist="38100">
                    <a:srgbClr val="C0C0C0"/>
                  </a:outerShdw>
                </a:effectLst>
                <a:latin typeface="Tahoma"/>
                <a:ea typeface="Tahoma"/>
                <a:cs typeface="Tahoma"/>
                <a:sym typeface="Tahoma"/>
              </a:rPr>
              <a:t> = Michael is studying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9" name="Shape 5149"/>
        <p:cNvGrpSpPr/>
        <p:nvPr/>
      </p:nvGrpSpPr>
      <p:grpSpPr>
        <a:xfrm>
          <a:off x="0" y="0"/>
          <a:ext cx="0" cy="0"/>
          <a:chOff x="0" y="0"/>
          <a:chExt cx="0" cy="0"/>
        </a:xfrm>
      </p:grpSpPr>
      <p:sp>
        <p:nvSpPr>
          <p:cNvPr id="5150" name="Google Shape;5150;p31"/>
          <p:cNvSpPr txBox="1"/>
          <p:nvPr/>
        </p:nvSpPr>
        <p:spPr>
          <a:xfrm>
            <a:off x="457200" y="292100"/>
            <a:ext cx="8229600" cy="115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Ser</a:t>
            </a:r>
            <a:r>
              <a:rPr b="0" i="0" lang="en-US" sz="4000" u="none">
                <a:solidFill>
                  <a:srgbClr val="FFFFFF"/>
                </a:solidFill>
                <a:effectLst>
                  <a:outerShdw blurRad="38100" algn="tl" dir="2700000" dist="38100">
                    <a:srgbClr val="C0C0C0"/>
                  </a:outerShdw>
                </a:effectLst>
                <a:latin typeface="Tahoma"/>
                <a:ea typeface="Tahoma"/>
                <a:cs typeface="Tahoma"/>
                <a:sym typeface="Tahoma"/>
              </a:rPr>
              <a:t> and </a:t>
            </a:r>
            <a:r>
              <a:rPr b="0" i="0" lang="en-US" sz="4000" u="none">
                <a:solidFill>
                  <a:srgbClr val="FFFF00"/>
                </a:solidFill>
                <a:effectLst>
                  <a:outerShdw blurRad="38100" algn="tl" dir="2700000" dist="38100">
                    <a:srgbClr val="C0C0C0"/>
                  </a:outerShdw>
                </a:effectLst>
                <a:latin typeface="Tahoma"/>
                <a:ea typeface="Tahoma"/>
                <a:cs typeface="Tahoma"/>
                <a:sym typeface="Tahoma"/>
              </a:rPr>
              <a:t>estar</a:t>
            </a:r>
            <a:r>
              <a:rPr b="0" i="0" lang="en-US" sz="4000" u="none">
                <a:solidFill>
                  <a:srgbClr val="FFFFFF"/>
                </a:solidFill>
                <a:effectLst>
                  <a:outerShdw blurRad="38100" algn="tl" dir="2700000" dist="38100">
                    <a:srgbClr val="C0C0C0"/>
                  </a:outerShdw>
                </a:effectLst>
                <a:latin typeface="Tahoma"/>
                <a:ea typeface="Tahoma"/>
                <a:cs typeface="Tahoma"/>
                <a:sym typeface="Tahoma"/>
              </a:rPr>
              <a:t> can translated as "to be.". Both are irregular verbs</a:t>
            </a:r>
            <a:endParaRPr/>
          </a:p>
        </p:txBody>
      </p:sp>
      <p:sp>
        <p:nvSpPr>
          <p:cNvPr id="5151" name="Google Shape;5151;p31"/>
          <p:cNvSpPr txBox="1"/>
          <p:nvPr/>
        </p:nvSpPr>
        <p:spPr>
          <a:xfrm>
            <a:off x="0" y="1752600"/>
            <a:ext cx="91440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b="1" lang="en-US" sz="3200">
                <a:solidFill>
                  <a:srgbClr val="FFFF00"/>
                </a:solidFill>
                <a:effectLst>
                  <a:outerShdw blurRad="38100" algn="tl" dir="2700000" dist="38100">
                    <a:srgbClr val="C0C0C0"/>
                  </a:outerShdw>
                </a:effectLst>
                <a:latin typeface="Tahoma"/>
                <a:ea typeface="Tahoma"/>
                <a:cs typeface="Tahoma"/>
                <a:sym typeface="Tahoma"/>
              </a:rPr>
              <a:t>               </a:t>
            </a:r>
            <a:r>
              <a:rPr b="1" i="0" lang="en-US" sz="3200" u="sng">
                <a:solidFill>
                  <a:srgbClr val="FFFF00"/>
                </a:solidFill>
                <a:effectLst>
                  <a:outerShdw blurRad="38100" algn="tl" dir="2700000" dist="38100">
                    <a:srgbClr val="C0C0C0"/>
                  </a:outerShdw>
                </a:effectLst>
                <a:latin typeface="Tahoma"/>
                <a:ea typeface="Tahoma"/>
                <a:cs typeface="Tahoma"/>
                <a:sym typeface="Tahoma"/>
              </a:rPr>
              <a:t>TO BE	</a:t>
            </a:r>
            <a:r>
              <a:rPr b="1" i="0" lang="en-US" sz="3200">
                <a:solidFill>
                  <a:srgbClr val="FFFF00"/>
                </a:solidFill>
                <a:effectLst>
                  <a:outerShdw blurRad="38100" algn="tl" dir="2700000" dist="38100">
                    <a:srgbClr val="C0C0C0"/>
                  </a:outerShdw>
                </a:effectLst>
                <a:latin typeface="Tahoma"/>
                <a:ea typeface="Tahoma"/>
                <a:cs typeface="Tahoma"/>
                <a:sym typeface="Tahoma"/>
              </a:rPr>
              <a:t>	          </a:t>
            </a:r>
            <a:r>
              <a:rPr b="1" i="0" lang="en-US" sz="3200" u="sng">
                <a:solidFill>
                  <a:srgbClr val="FFFF00"/>
                </a:solidFill>
                <a:effectLst>
                  <a:outerShdw blurRad="38100" algn="tl" dir="2700000" dist="38100">
                    <a:srgbClr val="C0C0C0"/>
                  </a:outerShdw>
                </a:effectLst>
                <a:latin typeface="Tahoma"/>
                <a:ea typeface="Tahoma"/>
                <a:cs typeface="Tahoma"/>
                <a:sym typeface="Tahoma"/>
              </a:rPr>
              <a:t>SER			ESTAR</a:t>
            </a:r>
            <a:endParaRPr/>
          </a:p>
          <a:p>
            <a:pPr indent="-342900" lvl="0" marL="342900" marR="0" rtl="0" algn="l">
              <a:lnSpc>
                <a:spcPct val="100000"/>
              </a:lnSpc>
              <a:spcBef>
                <a:spcPts val="800"/>
              </a:spcBef>
              <a:spcAft>
                <a:spcPts val="0"/>
              </a:spcAft>
              <a:buClr>
                <a:srgbClr val="FFCC00"/>
              </a:buClr>
              <a:buSzPts val="3840"/>
              <a:buFont typeface="Tahoma"/>
              <a:buChar char="•"/>
            </a:pPr>
            <a:r>
              <a:rPr lang="en-US" sz="3200">
                <a:solidFill>
                  <a:srgbClr val="FFFFFF"/>
                </a:solidFill>
                <a:effectLst>
                  <a:outerShdw blurRad="38100" algn="tl" dir="2700000" dist="38100">
                    <a:srgbClr val="C0C0C0"/>
                  </a:outerShdw>
                </a:effectLst>
                <a:latin typeface="Tahoma"/>
                <a:ea typeface="Tahoma"/>
                <a:cs typeface="Tahoma"/>
                <a:sym typeface="Tahoma"/>
              </a:rPr>
              <a:t>Yo                </a:t>
            </a:r>
            <a:r>
              <a:rPr b="0" i="0" lang="en-US" sz="3200" u="none">
                <a:solidFill>
                  <a:srgbClr val="FFFFFF"/>
                </a:solidFill>
                <a:effectLst>
                  <a:outerShdw blurRad="38100" algn="tl" dir="2700000" dist="38100">
                    <a:srgbClr val="C0C0C0"/>
                  </a:outerShdw>
                </a:effectLst>
                <a:latin typeface="Tahoma"/>
                <a:ea typeface="Tahoma"/>
                <a:cs typeface="Tahoma"/>
                <a:sym typeface="Tahoma"/>
              </a:rPr>
              <a:t>I am		       soy			Estoy	</a:t>
            </a:r>
            <a:endParaRPr/>
          </a:p>
          <a:p>
            <a:pPr indent="-342900" lvl="0" marL="342900" marR="0" rtl="0" algn="l">
              <a:lnSpc>
                <a:spcPct val="100000"/>
              </a:lnSpc>
              <a:spcBef>
                <a:spcPts val="800"/>
              </a:spcBef>
              <a:spcAft>
                <a:spcPts val="0"/>
              </a:spcAft>
              <a:buClr>
                <a:srgbClr val="FFCC00"/>
              </a:buClr>
              <a:buSzPts val="3840"/>
              <a:buFont typeface="Tahoma"/>
              <a:buChar char="•"/>
            </a:pPr>
            <a:r>
              <a:rPr lang="en-US" sz="3200">
                <a:solidFill>
                  <a:srgbClr val="FFFFFF"/>
                </a:solidFill>
                <a:effectLst>
                  <a:outerShdw blurRad="38100" algn="tl" dir="2700000" dist="38100">
                    <a:srgbClr val="C0C0C0"/>
                  </a:outerShdw>
                </a:effectLst>
                <a:latin typeface="Tahoma"/>
                <a:ea typeface="Tahoma"/>
                <a:cs typeface="Tahoma"/>
                <a:sym typeface="Tahoma"/>
              </a:rPr>
              <a:t>Tú                </a:t>
            </a:r>
            <a:r>
              <a:rPr b="0" i="0" lang="en-US" sz="3200" u="none">
                <a:solidFill>
                  <a:srgbClr val="FFFFFF"/>
                </a:solidFill>
                <a:effectLst>
                  <a:outerShdw blurRad="38100" algn="tl" dir="2700000" dist="38100">
                    <a:srgbClr val="C0C0C0"/>
                  </a:outerShdw>
                </a:effectLst>
                <a:latin typeface="Tahoma"/>
                <a:ea typeface="Tahoma"/>
                <a:cs typeface="Tahoma"/>
                <a:sym typeface="Tahoma"/>
              </a:rPr>
              <a:t>You are		   eres			Estás</a:t>
            </a:r>
            <a:endParaRPr/>
          </a:p>
          <a:p>
            <a:pPr indent="-342900" lvl="0" marL="342900" marR="0" rtl="0" algn="l">
              <a:lnSpc>
                <a:spcPct val="100000"/>
              </a:lnSpc>
              <a:spcBef>
                <a:spcPts val="800"/>
              </a:spcBef>
              <a:spcAft>
                <a:spcPts val="0"/>
              </a:spcAft>
              <a:buClr>
                <a:srgbClr val="FFCC00"/>
              </a:buClr>
              <a:buSzPts val="3840"/>
              <a:buFont typeface="Tahoma"/>
              <a:buChar char="•"/>
            </a:pPr>
            <a:r>
              <a:rPr lang="en-US" sz="3200">
                <a:solidFill>
                  <a:srgbClr val="FFFFFF"/>
                </a:solidFill>
                <a:effectLst>
                  <a:outerShdw blurRad="38100" algn="tl" dir="2700000" dist="38100">
                    <a:srgbClr val="C0C0C0"/>
                  </a:outerShdw>
                </a:effectLst>
                <a:latin typeface="Tahoma"/>
                <a:ea typeface="Tahoma"/>
                <a:cs typeface="Tahoma"/>
                <a:sym typeface="Tahoma"/>
              </a:rPr>
              <a:t>Él/Ella/Ud.     </a:t>
            </a:r>
            <a:r>
              <a:rPr b="0" i="0" lang="en-US" sz="3200" u="none">
                <a:solidFill>
                  <a:srgbClr val="FFFFFF"/>
                </a:solidFill>
                <a:effectLst>
                  <a:outerShdw blurRad="38100" algn="tl" dir="2700000" dist="38100">
                    <a:srgbClr val="C0C0C0"/>
                  </a:outerShdw>
                </a:effectLst>
                <a:latin typeface="Tahoma"/>
                <a:ea typeface="Tahoma"/>
                <a:cs typeface="Tahoma"/>
                <a:sym typeface="Tahoma"/>
              </a:rPr>
              <a:t>he/she/it is	   es			    Está</a:t>
            </a:r>
            <a:endParaRPr/>
          </a:p>
          <a:p>
            <a:pPr indent="-342900" lvl="0" marL="342900" marR="0" rtl="0" algn="l">
              <a:lnSpc>
                <a:spcPct val="100000"/>
              </a:lnSpc>
              <a:spcBef>
                <a:spcPts val="800"/>
              </a:spcBef>
              <a:spcAft>
                <a:spcPts val="0"/>
              </a:spcAft>
              <a:buClr>
                <a:srgbClr val="FFCC00"/>
              </a:buClr>
              <a:buSzPts val="3840"/>
              <a:buFont typeface="Tahoma"/>
              <a:buChar char="•"/>
            </a:pPr>
            <a:r>
              <a:rPr lang="en-US" sz="3200">
                <a:solidFill>
                  <a:srgbClr val="FFFFFF"/>
                </a:solidFill>
                <a:effectLst>
                  <a:outerShdw blurRad="38100" algn="tl" dir="2700000" dist="38100">
                    <a:srgbClr val="C0C0C0"/>
                  </a:outerShdw>
                </a:effectLst>
                <a:latin typeface="Tahoma"/>
                <a:ea typeface="Tahoma"/>
                <a:cs typeface="Tahoma"/>
                <a:sym typeface="Tahoma"/>
              </a:rPr>
              <a:t>Nosotros/as   </a:t>
            </a:r>
            <a:r>
              <a:rPr b="0" i="0" lang="en-US" sz="3200" u="none">
                <a:solidFill>
                  <a:srgbClr val="FFFFFF"/>
                </a:solidFill>
                <a:effectLst>
                  <a:outerShdw blurRad="38100" algn="tl" dir="2700000" dist="38100">
                    <a:srgbClr val="C0C0C0"/>
                  </a:outerShdw>
                </a:effectLst>
                <a:latin typeface="Tahoma"/>
                <a:ea typeface="Tahoma"/>
                <a:cs typeface="Tahoma"/>
                <a:sym typeface="Tahoma"/>
              </a:rPr>
              <a:t>we are		   somos		Estamos</a:t>
            </a:r>
            <a:endParaRPr/>
          </a:p>
          <a:p>
            <a:pPr indent="-342900" lvl="0" marL="342900" marR="0" rtl="0" algn="l">
              <a:lnSpc>
                <a:spcPct val="100000"/>
              </a:lnSpc>
              <a:spcBef>
                <a:spcPts val="800"/>
              </a:spcBef>
              <a:spcAft>
                <a:spcPts val="0"/>
              </a:spcAft>
              <a:buClr>
                <a:srgbClr val="FFCC00"/>
              </a:buClr>
              <a:buSzPts val="3840"/>
              <a:buFont typeface="Tahoma"/>
              <a:buChar char="•"/>
            </a:pPr>
            <a:r>
              <a:rPr lang="en-US" sz="3200">
                <a:solidFill>
                  <a:srgbClr val="FFFFFF"/>
                </a:solidFill>
                <a:effectLst>
                  <a:outerShdw blurRad="38100" algn="tl" dir="2700000" dist="38100">
                    <a:srgbClr val="C0C0C0"/>
                  </a:outerShdw>
                </a:effectLst>
                <a:latin typeface="Tahoma"/>
                <a:ea typeface="Tahoma"/>
                <a:cs typeface="Tahoma"/>
                <a:sym typeface="Tahoma"/>
              </a:rPr>
              <a:t>Vosotros/as   </a:t>
            </a:r>
            <a:r>
              <a:rPr b="0" i="0" lang="en-US" sz="3200" u="none">
                <a:solidFill>
                  <a:srgbClr val="FFFFFF"/>
                </a:solidFill>
                <a:effectLst>
                  <a:outerShdw blurRad="38100" algn="tl" dir="2700000" dist="38100">
                    <a:srgbClr val="C0C0C0"/>
                  </a:outerShdw>
                </a:effectLst>
                <a:latin typeface="Tahoma"/>
                <a:ea typeface="Tahoma"/>
                <a:cs typeface="Tahoma"/>
                <a:sym typeface="Tahoma"/>
              </a:rPr>
              <a:t>You are		   sois			Estáis</a:t>
            </a:r>
            <a:endParaRPr/>
          </a:p>
          <a:p>
            <a:pPr indent="-342900" lvl="0" marL="342900" marR="0" rtl="0" algn="l">
              <a:lnSpc>
                <a:spcPct val="100000"/>
              </a:lnSpc>
              <a:spcBef>
                <a:spcPts val="800"/>
              </a:spcBef>
              <a:spcAft>
                <a:spcPts val="0"/>
              </a:spcAft>
              <a:buClr>
                <a:srgbClr val="FFCC00"/>
              </a:buClr>
              <a:buSzPts val="3840"/>
              <a:buFont typeface="Tahoma"/>
              <a:buChar char="•"/>
            </a:pPr>
            <a:r>
              <a:rPr lang="en-US" sz="3200">
                <a:solidFill>
                  <a:srgbClr val="FFFFFF"/>
                </a:solidFill>
                <a:effectLst>
                  <a:outerShdw blurRad="38100" algn="tl" dir="2700000" dist="38100">
                    <a:srgbClr val="C0C0C0"/>
                  </a:outerShdw>
                </a:effectLst>
                <a:latin typeface="Tahoma"/>
                <a:ea typeface="Tahoma"/>
                <a:cs typeface="Tahoma"/>
                <a:sym typeface="Tahoma"/>
              </a:rPr>
              <a:t>Ellos/as/Uds. They</a:t>
            </a:r>
            <a:r>
              <a:rPr b="0" i="0" lang="en-US" sz="3200" u="none">
                <a:solidFill>
                  <a:srgbClr val="FFFFFF"/>
                </a:solidFill>
                <a:effectLst>
                  <a:outerShdw blurRad="38100" algn="tl" dir="2700000" dist="38100">
                    <a:srgbClr val="C0C0C0"/>
                  </a:outerShdw>
                </a:effectLst>
                <a:latin typeface="Tahoma"/>
                <a:ea typeface="Tahoma"/>
                <a:cs typeface="Tahoma"/>
                <a:sym typeface="Tahoma"/>
              </a:rPr>
              <a:t> are		   son			Están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7" name="Shape 5047"/>
        <p:cNvGrpSpPr/>
        <p:nvPr/>
      </p:nvGrpSpPr>
      <p:grpSpPr>
        <a:xfrm>
          <a:off x="0" y="0"/>
          <a:ext cx="0" cy="0"/>
          <a:chOff x="0" y="0"/>
          <a:chExt cx="0" cy="0"/>
        </a:xfrm>
      </p:grpSpPr>
      <p:sp>
        <p:nvSpPr>
          <p:cNvPr id="5048" name="Google Shape;5048;p14"/>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Greetings - Saludos</a:t>
            </a:r>
            <a:endParaRPr/>
          </a:p>
        </p:txBody>
      </p:sp>
      <p:sp>
        <p:nvSpPr>
          <p:cNvPr id="5049" name="Google Shape;5049;p14"/>
          <p:cNvSpPr txBox="1"/>
          <p:nvPr/>
        </p:nvSpPr>
        <p:spPr>
          <a:xfrm>
            <a:off x="457200" y="1676400"/>
            <a:ext cx="822960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Buenos días</a:t>
            </a:r>
            <a:r>
              <a:rPr b="0" i="0" lang="en-US" sz="2400" u="none">
                <a:solidFill>
                  <a:srgbClr val="FFFFFF"/>
                </a:solidFill>
                <a:effectLst>
                  <a:outerShdw blurRad="38100" algn="tl" dir="2700000" dist="38100">
                    <a:srgbClr val="C0C0C0"/>
                  </a:outerShdw>
                </a:effectLst>
                <a:latin typeface="Tahoma"/>
                <a:ea typeface="Tahoma"/>
                <a:cs typeface="Tahoma"/>
                <a:sym typeface="Tahoma"/>
              </a:rPr>
              <a:t> is used during the first part of the day until roughly the time of the main meal which, for most Spaniards, is around 2pm or even as late as 3pm. After that, </a:t>
            </a:r>
            <a:r>
              <a:rPr b="1" i="0" lang="en-US" sz="2400" u="none">
                <a:solidFill>
                  <a:srgbClr val="FFFFFF"/>
                </a:solidFill>
                <a:effectLst>
                  <a:outerShdw blurRad="38100" algn="tl" dir="2700000" dist="38100">
                    <a:srgbClr val="C0C0C0"/>
                  </a:outerShdw>
                </a:effectLst>
                <a:latin typeface="Tahoma"/>
                <a:ea typeface="Tahoma"/>
                <a:cs typeface="Tahoma"/>
                <a:sym typeface="Tahoma"/>
              </a:rPr>
              <a:t>Buenas tardes</a:t>
            </a:r>
            <a:r>
              <a:rPr b="0" i="0" lang="en-US" sz="2400" u="none">
                <a:solidFill>
                  <a:srgbClr val="FFFFFF"/>
                </a:solidFill>
                <a:effectLst>
                  <a:outerShdw blurRad="38100" algn="tl" dir="2700000" dist="38100">
                    <a:srgbClr val="C0C0C0"/>
                  </a:outerShdw>
                </a:effectLst>
                <a:latin typeface="Tahoma"/>
                <a:ea typeface="Tahoma"/>
                <a:cs typeface="Tahoma"/>
                <a:sym typeface="Tahoma"/>
              </a:rPr>
              <a:t> is used.</a:t>
            </a:r>
            <a:endParaRPr/>
          </a:p>
          <a:p>
            <a:pPr indent="-342900" lvl="0" marL="342900" marR="0" rtl="0" algn="l">
              <a:lnSpc>
                <a:spcPct val="90000"/>
              </a:lnSpc>
              <a:spcBef>
                <a:spcPts val="600"/>
              </a:spcBef>
              <a:spcAft>
                <a:spcPts val="0"/>
              </a:spcAft>
              <a:buClr>
                <a:srgbClr val="FFFFFF"/>
              </a:buClr>
              <a:buSzPts val="2400"/>
              <a:buFont typeface="Arial"/>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Buenas noches</a:t>
            </a:r>
            <a:r>
              <a:rPr b="0" i="0" lang="en-US" sz="2400" u="none">
                <a:solidFill>
                  <a:srgbClr val="FFFFFF"/>
                </a:solidFill>
                <a:effectLst>
                  <a:outerShdw blurRad="38100" algn="tl" dir="2700000" dist="38100">
                    <a:srgbClr val="C0C0C0"/>
                  </a:outerShdw>
                </a:effectLst>
                <a:latin typeface="Tahoma"/>
                <a:ea typeface="Tahoma"/>
                <a:cs typeface="Tahoma"/>
                <a:sym typeface="Tahoma"/>
              </a:rPr>
              <a:t> is used only late in the evening or when someone is going to bed. </a:t>
            </a:r>
            <a:endParaRPr/>
          </a:p>
          <a:p>
            <a:pPr indent="-342900" lvl="0" marL="342900" marR="0" rtl="0" algn="l">
              <a:lnSpc>
                <a:spcPct val="90000"/>
              </a:lnSpc>
              <a:spcBef>
                <a:spcPts val="600"/>
              </a:spcBef>
              <a:spcAft>
                <a:spcPts val="0"/>
              </a:spcAft>
              <a:buClr>
                <a:srgbClr val="FFFFFF"/>
              </a:buClr>
              <a:buSzPts val="2400"/>
              <a:buFont typeface="Arial"/>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When saying goodbye, </a:t>
            </a:r>
            <a:r>
              <a:rPr b="1" i="0" lang="en-US" sz="2400" u="none">
                <a:solidFill>
                  <a:srgbClr val="FFFFFF"/>
                </a:solidFill>
                <a:effectLst>
                  <a:outerShdw blurRad="38100" algn="tl" dir="2700000" dist="38100">
                    <a:srgbClr val="C0C0C0"/>
                  </a:outerShdw>
                </a:effectLst>
                <a:latin typeface="Tahoma"/>
                <a:ea typeface="Tahoma"/>
                <a:cs typeface="Tahoma"/>
                <a:sym typeface="Tahoma"/>
              </a:rPr>
              <a:t>hasta luego</a:t>
            </a:r>
            <a:r>
              <a:rPr b="0" i="0" lang="en-US" sz="2400" u="none">
                <a:solidFill>
                  <a:srgbClr val="FFFFFF"/>
                </a:solidFill>
                <a:effectLst>
                  <a:outerShdw blurRad="38100" algn="tl" dir="2700000" dist="38100">
                    <a:srgbClr val="C0C0C0"/>
                  </a:outerShdw>
                </a:effectLst>
                <a:latin typeface="Tahoma"/>
                <a:ea typeface="Tahoma"/>
                <a:cs typeface="Tahoma"/>
                <a:sym typeface="Tahoma"/>
              </a:rPr>
              <a:t> is the way to say goodbye for now, or see you later, </a:t>
            </a:r>
            <a:r>
              <a:rPr b="1" i="0" lang="en-US" sz="2400" u="none">
                <a:solidFill>
                  <a:srgbClr val="FFFFFF"/>
                </a:solidFill>
                <a:effectLst>
                  <a:outerShdw blurRad="38100" algn="tl" dir="2700000" dist="38100">
                    <a:srgbClr val="C0C0C0"/>
                  </a:outerShdw>
                </a:effectLst>
                <a:latin typeface="Tahoma"/>
                <a:ea typeface="Tahoma"/>
                <a:cs typeface="Tahoma"/>
                <a:sym typeface="Tahoma"/>
              </a:rPr>
              <a:t>Adiós</a:t>
            </a:r>
            <a:r>
              <a:rPr b="0" i="0" lang="en-US" sz="2400" u="none">
                <a:solidFill>
                  <a:srgbClr val="FFFFFF"/>
                </a:solidFill>
                <a:effectLst>
                  <a:outerShdw blurRad="38100" algn="tl" dir="2700000" dist="38100">
                    <a:srgbClr val="C0C0C0"/>
                  </a:outerShdw>
                </a:effectLst>
                <a:latin typeface="Tahoma"/>
                <a:ea typeface="Tahoma"/>
                <a:cs typeface="Tahoma"/>
                <a:sym typeface="Tahoma"/>
              </a:rPr>
              <a:t> means goodbye, and should be used when you don’t expect to see that person again for a while.</a:t>
            </a:r>
            <a:endParaRPr/>
          </a:p>
          <a:p>
            <a:pPr indent="0" lvl="0" marL="0" marR="0" rtl="0" algn="l">
              <a:lnSpc>
                <a:spcPct val="100000"/>
              </a:lnSpc>
              <a:spcBef>
                <a:spcPts val="0"/>
              </a:spcBef>
              <a:spcAft>
                <a:spcPts val="0"/>
              </a:spcAft>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5" name="Shape 5155"/>
        <p:cNvGrpSpPr/>
        <p:nvPr/>
      </p:nvGrpSpPr>
      <p:grpSpPr>
        <a:xfrm>
          <a:off x="0" y="0"/>
          <a:ext cx="0" cy="0"/>
          <a:chOff x="0" y="0"/>
          <a:chExt cx="0" cy="0"/>
        </a:xfrm>
      </p:grpSpPr>
      <p:sp>
        <p:nvSpPr>
          <p:cNvPr id="5156" name="Google Shape;5156;p32"/>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If you are talking about </a:t>
            </a:r>
            <a:r>
              <a:rPr b="1" i="0" lang="en-US" sz="3200" u="none">
                <a:solidFill>
                  <a:srgbClr val="FFCC00"/>
                </a:solidFill>
                <a:effectLst>
                  <a:outerShdw blurRad="38100" algn="tl" dir="2700000" dist="38100">
                    <a:srgbClr val="C0C0C0"/>
                  </a:outerShdw>
                </a:effectLst>
                <a:latin typeface="Tahoma"/>
                <a:ea typeface="Tahoma"/>
                <a:cs typeface="Tahoma"/>
                <a:sym typeface="Tahoma"/>
              </a:rPr>
              <a:t>what</a:t>
            </a:r>
            <a:r>
              <a:rPr b="0" i="0" lang="en-US" sz="3200" u="none">
                <a:solidFill>
                  <a:srgbClr val="FFFFFF"/>
                </a:solidFill>
                <a:effectLst>
                  <a:outerShdw blurRad="38100" algn="tl" dir="2700000" dist="38100">
                    <a:srgbClr val="C0C0C0"/>
                  </a:outerShdw>
                </a:effectLst>
                <a:latin typeface="Tahoma"/>
                <a:ea typeface="Tahoma"/>
                <a:cs typeface="Tahoma"/>
                <a:sym typeface="Tahoma"/>
              </a:rPr>
              <a:t> something is, use ser; if you are talking about </a:t>
            </a:r>
            <a:r>
              <a:rPr b="1" i="0" lang="en-US" sz="3200" u="none">
                <a:solidFill>
                  <a:srgbClr val="FFCC00"/>
                </a:solidFill>
                <a:effectLst>
                  <a:outerShdw blurRad="38100" algn="tl" dir="2700000" dist="38100">
                    <a:srgbClr val="C0C0C0"/>
                  </a:outerShdw>
                </a:effectLst>
                <a:latin typeface="Tahoma"/>
                <a:ea typeface="Tahoma"/>
                <a:cs typeface="Tahoma"/>
                <a:sym typeface="Tahoma"/>
              </a:rPr>
              <a:t>how</a:t>
            </a:r>
            <a:r>
              <a:rPr b="0" i="0" lang="en-US" sz="3200" u="none">
                <a:solidFill>
                  <a:srgbClr val="FFFFFF"/>
                </a:solidFill>
                <a:effectLst>
                  <a:outerShdw blurRad="38100" algn="tl" dir="2700000" dist="38100">
                    <a:srgbClr val="C0C0C0"/>
                  </a:outerShdw>
                </a:effectLst>
                <a:latin typeface="Tahoma"/>
                <a:ea typeface="Tahoma"/>
                <a:cs typeface="Tahoma"/>
                <a:sym typeface="Tahoma"/>
              </a:rPr>
              <a:t> something is, use estar.</a:t>
            </a:r>
            <a:endParaRPr/>
          </a:p>
        </p:txBody>
      </p:sp>
      <p:sp>
        <p:nvSpPr>
          <p:cNvPr id="5157" name="Google Shape;5157;p32"/>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What is she like?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She is quiet. Use ser: </a:t>
            </a:r>
            <a:r>
              <a:rPr b="1" i="0" lang="en-US" sz="3200" u="none">
                <a:solidFill>
                  <a:srgbClr val="FFCC00"/>
                </a:solidFill>
                <a:effectLst>
                  <a:outerShdw blurRad="38100" algn="tl" dir="2700000" dist="38100">
                    <a:srgbClr val="C0C0C0"/>
                  </a:outerShdw>
                </a:effectLst>
                <a:latin typeface="Tahoma"/>
                <a:ea typeface="Tahoma"/>
                <a:cs typeface="Tahoma"/>
                <a:sym typeface="Tahoma"/>
              </a:rPr>
              <a:t>Ella </a:t>
            </a:r>
            <a:r>
              <a:rPr b="1" i="0" lang="en-US" sz="3200" u="sng">
                <a:solidFill>
                  <a:srgbClr val="FFCC00"/>
                </a:solidFill>
                <a:effectLst>
                  <a:outerShdw blurRad="38100" algn="tl" dir="2700000" dist="38100">
                    <a:srgbClr val="C0C0C0"/>
                  </a:outerShdw>
                </a:effectLst>
                <a:latin typeface="Tahoma"/>
                <a:ea typeface="Tahoma"/>
                <a:cs typeface="Tahoma"/>
                <a:sym typeface="Tahoma"/>
              </a:rPr>
              <a:t>es</a:t>
            </a:r>
            <a:r>
              <a:rPr b="1" i="0" lang="en-US" sz="3200" u="none">
                <a:solidFill>
                  <a:srgbClr val="FFCC00"/>
                </a:solidFill>
                <a:effectLst>
                  <a:outerShdw blurRad="38100" algn="tl" dir="2700000" dist="38100">
                    <a:srgbClr val="C0C0C0"/>
                  </a:outerShdw>
                </a:effectLst>
                <a:latin typeface="Tahoma"/>
                <a:ea typeface="Tahoma"/>
                <a:cs typeface="Tahoma"/>
                <a:sym typeface="Tahoma"/>
              </a:rPr>
              <a:t> callada.</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How is she acting?</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She is being quiet.</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Use estar: </a:t>
            </a:r>
            <a:r>
              <a:rPr b="1" i="0" lang="en-US" sz="3200" u="none">
                <a:solidFill>
                  <a:srgbClr val="FFCC00"/>
                </a:solidFill>
                <a:effectLst>
                  <a:outerShdw blurRad="38100" algn="tl" dir="2700000" dist="38100">
                    <a:srgbClr val="C0C0C0"/>
                  </a:outerShdw>
                </a:effectLst>
                <a:latin typeface="Tahoma"/>
                <a:ea typeface="Tahoma"/>
                <a:cs typeface="Tahoma"/>
                <a:sym typeface="Tahoma"/>
              </a:rPr>
              <a:t>Ella </a:t>
            </a:r>
            <a:r>
              <a:rPr b="1" i="0" lang="en-US" sz="3200" u="sng">
                <a:solidFill>
                  <a:srgbClr val="FFCC00"/>
                </a:solidFill>
                <a:effectLst>
                  <a:outerShdw blurRad="38100" algn="tl" dir="2700000" dist="38100">
                    <a:srgbClr val="C0C0C0"/>
                  </a:outerShdw>
                </a:effectLst>
                <a:latin typeface="Tahoma"/>
                <a:ea typeface="Tahoma"/>
                <a:cs typeface="Tahoma"/>
                <a:sym typeface="Tahoma"/>
              </a:rPr>
              <a:t>está</a:t>
            </a:r>
            <a:r>
              <a:rPr b="1" i="0" lang="en-US" sz="3200" u="none">
                <a:solidFill>
                  <a:srgbClr val="FFCC00"/>
                </a:solidFill>
                <a:effectLst>
                  <a:outerShdw blurRad="38100" algn="tl" dir="2700000" dist="38100">
                    <a:srgbClr val="C0C0C0"/>
                  </a:outerShdw>
                </a:effectLst>
                <a:latin typeface="Tahoma"/>
                <a:ea typeface="Tahoma"/>
                <a:cs typeface="Tahoma"/>
                <a:sym typeface="Tahoma"/>
              </a:rPr>
              <a:t> callada.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1" name="Shape 5161"/>
        <p:cNvGrpSpPr/>
        <p:nvPr/>
      </p:nvGrpSpPr>
      <p:grpSpPr>
        <a:xfrm>
          <a:off x="0" y="0"/>
          <a:ext cx="0" cy="0"/>
          <a:chOff x="0" y="0"/>
          <a:chExt cx="0" cy="0"/>
        </a:xfrm>
      </p:grpSpPr>
      <p:sp>
        <p:nvSpPr>
          <p:cNvPr id="5162" name="Google Shape;5162;p33"/>
          <p:cNvSpPr txBox="1"/>
          <p:nvPr/>
        </p:nvSpPr>
        <p:spPr>
          <a:xfrm>
            <a:off x="457200" y="3048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99"/>
              </a:buClr>
              <a:buSzPts val="4000"/>
              <a:buFont typeface="Tahoma"/>
              <a:buNone/>
            </a:pPr>
            <a:r>
              <a:rPr b="0" i="0" lang="en-US" sz="4000" u="none">
                <a:solidFill>
                  <a:srgbClr val="000099"/>
                </a:solidFill>
                <a:effectLst>
                  <a:outerShdw blurRad="38100" algn="tl" dir="2700000" dist="38100">
                    <a:srgbClr val="C0C0C0"/>
                  </a:outerShdw>
                </a:effectLst>
                <a:latin typeface="Tahoma"/>
                <a:ea typeface="Tahoma"/>
                <a:cs typeface="Tahoma"/>
                <a:sym typeface="Tahoma"/>
              </a:rPr>
              <a:t>Days of the Week- D</a:t>
            </a:r>
            <a:r>
              <a:rPr b="0" i="0" lang="en-US" sz="4400" u="none">
                <a:solidFill>
                  <a:srgbClr val="000099"/>
                </a:solidFill>
                <a:effectLst>
                  <a:outerShdw blurRad="38100" algn="tl" dir="2700000" dist="38100">
                    <a:srgbClr val="C0C0C0"/>
                  </a:outerShdw>
                </a:effectLst>
                <a:latin typeface="Tahoma"/>
                <a:ea typeface="Tahoma"/>
                <a:cs typeface="Tahoma"/>
                <a:sym typeface="Tahoma"/>
              </a:rPr>
              <a:t>ías</a:t>
            </a:r>
            <a:r>
              <a:rPr b="0" i="0" lang="en-US" sz="4000" u="none">
                <a:solidFill>
                  <a:srgbClr val="000099"/>
                </a:solidFill>
                <a:effectLst>
                  <a:outerShdw blurRad="38100" algn="tl" dir="2700000" dist="38100">
                    <a:srgbClr val="C0C0C0"/>
                  </a:outerShdw>
                </a:effectLst>
                <a:latin typeface="Tahoma"/>
                <a:ea typeface="Tahoma"/>
                <a:cs typeface="Tahoma"/>
                <a:sym typeface="Tahoma"/>
              </a:rPr>
              <a:t> de la semana</a:t>
            </a:r>
            <a:endParaRPr/>
          </a:p>
        </p:txBody>
      </p:sp>
      <p:sp>
        <p:nvSpPr>
          <p:cNvPr id="5163" name="Google Shape;5163;p33"/>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Monday 		lunes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Tuesday 		martes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Wednesday </a:t>
            </a:r>
            <a:r>
              <a:rPr lang="en-US" sz="3200">
                <a:solidFill>
                  <a:srgbClr val="FFFFFF"/>
                </a:solidFill>
                <a:effectLst>
                  <a:outerShdw blurRad="38100" algn="tl" dir="2700000" dist="38100">
                    <a:srgbClr val="C0C0C0"/>
                  </a:outerShdw>
                </a:effectLst>
                <a:latin typeface="Tahoma"/>
                <a:ea typeface="Tahoma"/>
                <a:cs typeface="Tahoma"/>
                <a:sym typeface="Tahoma"/>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miércoles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Thursday 		jueves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Friday 			viernes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Saturday 		sábado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Sunday 		domingo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7" name="Shape 5167"/>
        <p:cNvGrpSpPr/>
        <p:nvPr/>
      </p:nvGrpSpPr>
      <p:grpSpPr>
        <a:xfrm>
          <a:off x="0" y="0"/>
          <a:ext cx="0" cy="0"/>
          <a:chOff x="0" y="0"/>
          <a:chExt cx="0" cy="0"/>
        </a:xfrm>
      </p:grpSpPr>
      <p:sp>
        <p:nvSpPr>
          <p:cNvPr id="5168" name="Google Shape;5168;p34"/>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99"/>
              </a:buClr>
              <a:buSzPts val="4000"/>
              <a:buFont typeface="Tahoma"/>
              <a:buNone/>
            </a:pPr>
            <a:r>
              <a:rPr b="0" i="0" lang="en-US" sz="4000" u="none">
                <a:solidFill>
                  <a:srgbClr val="000099"/>
                </a:solidFill>
                <a:effectLst>
                  <a:outerShdw blurRad="38100" algn="tl" dir="2700000" dist="38100">
                    <a:srgbClr val="C0C0C0"/>
                  </a:outerShdw>
                </a:effectLst>
                <a:latin typeface="Tahoma"/>
                <a:ea typeface="Tahoma"/>
                <a:cs typeface="Tahoma"/>
                <a:sym typeface="Tahoma"/>
              </a:rPr>
              <a:t>Days of the Week- Días de la semana</a:t>
            </a:r>
            <a:endParaRPr/>
          </a:p>
        </p:txBody>
      </p:sp>
      <p:sp>
        <p:nvSpPr>
          <p:cNvPr id="5169" name="Google Shape;5169;p34"/>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the day 				         el día</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the week 			         la semana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the week end		         el fin de semana</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today 				         hoy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yesterday			         ayer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day before yesterday	</a:t>
            </a:r>
            <a:r>
              <a:rPr lang="en-US" sz="2800">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FFFFFF"/>
                </a:solidFill>
                <a:effectLst>
                  <a:outerShdw blurRad="38100" algn="tl" dir="2700000" dist="38100">
                    <a:srgbClr val="C0C0C0"/>
                  </a:outerShdw>
                </a:effectLst>
                <a:latin typeface="Tahoma"/>
                <a:ea typeface="Tahoma"/>
                <a:cs typeface="Tahoma"/>
                <a:sym typeface="Tahoma"/>
              </a:rPr>
              <a:t>anteayer</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tomorrow			         mañana</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day after tomorrow		 pasado mañana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3" name="Shape 5173"/>
        <p:cNvGrpSpPr/>
        <p:nvPr/>
      </p:nvGrpSpPr>
      <p:grpSpPr>
        <a:xfrm>
          <a:off x="0" y="0"/>
          <a:ext cx="0" cy="0"/>
          <a:chOff x="0" y="0"/>
          <a:chExt cx="0" cy="0"/>
        </a:xfrm>
      </p:grpSpPr>
      <p:sp>
        <p:nvSpPr>
          <p:cNvPr id="5174" name="Google Shape;5174;p35"/>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CCCC"/>
              </a:buClr>
              <a:buSzPts val="4000"/>
              <a:buFont typeface="Tahoma"/>
              <a:buNone/>
            </a:pPr>
            <a:r>
              <a:rPr b="0" i="0" lang="en-US" sz="4000" u="none">
                <a:solidFill>
                  <a:srgbClr val="33CCCC"/>
                </a:solidFill>
                <a:effectLst>
                  <a:outerShdw blurRad="38100" algn="tl" dir="2700000" dist="38100">
                    <a:srgbClr val="C0C0C0"/>
                  </a:outerShdw>
                </a:effectLst>
                <a:latin typeface="Tahoma"/>
                <a:ea typeface="Tahoma"/>
                <a:cs typeface="Tahoma"/>
                <a:sym typeface="Tahoma"/>
              </a:rPr>
              <a:t>Months of the Year – Los Meses del Año</a:t>
            </a:r>
            <a:endParaRPr/>
          </a:p>
        </p:txBody>
      </p:sp>
      <p:sp>
        <p:nvSpPr>
          <p:cNvPr id="5175" name="Google Shape;5175;p35"/>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enero			febrero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marzo 		abril</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mayo			junio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julio			agosto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septiembre		octubre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noviembre		diciembre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Note: The months of the year, like the days of the week, are not capitalized in Spanish.</a:t>
            </a:r>
            <a:endParaRPr/>
          </a:p>
          <a:p>
            <a:pPr indent="0" lvl="0" marL="0" marR="0" rtl="0" algn="l">
              <a:lnSpc>
                <a:spcPct val="100000"/>
              </a:lnSpc>
              <a:spcBef>
                <a:spcPts val="0"/>
              </a:spcBef>
              <a:spcAft>
                <a:spcPts val="0"/>
              </a:spcAft>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9" name="Shape 5179"/>
        <p:cNvGrpSpPr/>
        <p:nvPr/>
      </p:nvGrpSpPr>
      <p:grpSpPr>
        <a:xfrm>
          <a:off x="0" y="0"/>
          <a:ext cx="0" cy="0"/>
          <a:chOff x="0" y="0"/>
          <a:chExt cx="0" cy="0"/>
        </a:xfrm>
      </p:grpSpPr>
      <p:sp>
        <p:nvSpPr>
          <p:cNvPr id="5180" name="Google Shape;5180;p36"/>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400"/>
              <a:buFont typeface="Tahoma"/>
              <a:buNone/>
            </a:pPr>
            <a:r>
              <a:rPr b="0" i="0" lang="en-US" sz="4400" u="none">
                <a:solidFill>
                  <a:srgbClr val="FFCC00"/>
                </a:solidFill>
                <a:effectLst>
                  <a:outerShdw blurRad="38100" algn="tl" dir="2700000" dist="38100">
                    <a:srgbClr val="C0C0C0"/>
                  </a:outerShdw>
                </a:effectLst>
                <a:latin typeface="Tahoma"/>
                <a:ea typeface="Tahoma"/>
                <a:cs typeface="Tahoma"/>
                <a:sym typeface="Tahoma"/>
              </a:rPr>
              <a:t>Completa con </a:t>
            </a:r>
            <a:r>
              <a:rPr b="0" i="1" lang="en-US" sz="4400" u="sng">
                <a:solidFill>
                  <a:srgbClr val="FFCC00"/>
                </a:solidFill>
                <a:effectLst>
                  <a:outerShdw blurRad="38100" algn="tl" dir="2700000" dist="38100">
                    <a:srgbClr val="C0C0C0"/>
                  </a:outerShdw>
                </a:effectLst>
                <a:latin typeface="Tahoma"/>
                <a:ea typeface="Tahoma"/>
                <a:cs typeface="Tahoma"/>
                <a:sym typeface="Tahoma"/>
              </a:rPr>
              <a:t>está</a:t>
            </a:r>
            <a:r>
              <a:rPr b="0" i="0" lang="en-US" sz="4400" u="none">
                <a:solidFill>
                  <a:srgbClr val="FFCC00"/>
                </a:solidFill>
                <a:effectLst>
                  <a:outerShdw blurRad="38100" algn="tl" dir="2700000" dist="38100">
                    <a:srgbClr val="C0C0C0"/>
                  </a:outerShdw>
                </a:effectLst>
                <a:latin typeface="Tahoma"/>
                <a:ea typeface="Tahoma"/>
                <a:cs typeface="Tahoma"/>
                <a:sym typeface="Tahoma"/>
              </a:rPr>
              <a:t> o </a:t>
            </a:r>
            <a:r>
              <a:rPr b="0" i="1" lang="en-US" sz="4400" u="sng">
                <a:solidFill>
                  <a:srgbClr val="FFCC00"/>
                </a:solidFill>
                <a:effectLst>
                  <a:outerShdw blurRad="38100" algn="tl" dir="2700000" dist="38100">
                    <a:srgbClr val="C0C0C0"/>
                  </a:outerShdw>
                </a:effectLst>
                <a:latin typeface="Tahoma"/>
                <a:ea typeface="Tahoma"/>
                <a:cs typeface="Tahoma"/>
                <a:sym typeface="Tahoma"/>
              </a:rPr>
              <a:t>están</a:t>
            </a:r>
            <a:r>
              <a:rPr b="0" i="0" lang="en-US" sz="4400" u="none">
                <a:solidFill>
                  <a:srgbClr val="FFFFFF"/>
                </a:solidFill>
                <a:effectLst>
                  <a:outerShdw blurRad="38100" algn="tl" dir="2700000" dist="38100">
                    <a:srgbClr val="C0C0C0"/>
                  </a:outerShdw>
                </a:effectLst>
                <a:latin typeface="Tahoma"/>
                <a:ea typeface="Tahoma"/>
                <a:cs typeface="Tahoma"/>
                <a:sym typeface="Tahoma"/>
              </a:rPr>
              <a:t> </a:t>
            </a:r>
            <a:endParaRPr/>
          </a:p>
        </p:txBody>
      </p:sp>
      <p:sp>
        <p:nvSpPr>
          <p:cNvPr id="5181" name="Google Shape;5181;p36"/>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1. María ..........con un amigo.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2. Ellos .........contentos</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3. Luis .........bien</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4. Ellas ........en casa.</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5. José .........en Brasil.</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6. Ellas ........en el hospital.</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7. Andrea ........ en cama.</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8. Antonio ........ enfermo.</a:t>
            </a:r>
            <a:endParaRPr/>
          </a:p>
          <a:p>
            <a:pPr indent="0" lvl="0" marL="0" marR="0" rtl="0" algn="l">
              <a:lnSpc>
                <a:spcPct val="100000"/>
              </a:lnSpc>
              <a:spcBef>
                <a:spcPts val="0"/>
              </a:spcBef>
              <a:spcAft>
                <a:spcPts val="0"/>
              </a:spcAft>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5" name="Shape 5185"/>
        <p:cNvGrpSpPr/>
        <p:nvPr/>
      </p:nvGrpSpPr>
      <p:grpSpPr>
        <a:xfrm>
          <a:off x="0" y="0"/>
          <a:ext cx="0" cy="0"/>
          <a:chOff x="0" y="0"/>
          <a:chExt cx="0" cy="0"/>
        </a:xfrm>
      </p:grpSpPr>
      <p:sp>
        <p:nvSpPr>
          <p:cNvPr id="5186" name="Google Shape;5186;p37"/>
          <p:cNvSpPr txBox="1"/>
          <p:nvPr/>
        </p:nvSpPr>
        <p:spPr>
          <a:xfrm>
            <a:off x="457200" y="292100"/>
            <a:ext cx="8229600" cy="123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Completa con el artículo definido adecuado.</a:t>
            </a:r>
            <a:endParaRPr/>
          </a:p>
        </p:txBody>
      </p:sp>
      <p:sp>
        <p:nvSpPr>
          <p:cNvPr id="5187" name="Google Shape;5187;p3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La Píscina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La película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Museo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río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La Catedral</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Preciosa / hermosa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Maleta</a:t>
            </a:r>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1" name="Shape 5191"/>
        <p:cNvGrpSpPr/>
        <p:nvPr/>
      </p:nvGrpSpPr>
      <p:grpSpPr>
        <a:xfrm>
          <a:off x="0" y="0"/>
          <a:ext cx="0" cy="0"/>
          <a:chOff x="0" y="0"/>
          <a:chExt cx="0" cy="0"/>
        </a:xfrm>
      </p:grpSpPr>
      <p:sp>
        <p:nvSpPr>
          <p:cNvPr id="5192" name="Google Shape;5192;p38"/>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Pon un sujeto a las siguientes oraciones.</a:t>
            </a:r>
            <a:endParaRPr/>
          </a:p>
        </p:txBody>
      </p:sp>
      <p:sp>
        <p:nvSpPr>
          <p:cNvPr id="5193" name="Google Shape;5193;p38"/>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1. ....... estáis en casa.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2. ....... es brasileño.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3. ....... están en casa.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4. ........estoy cansado.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5. ........somos españoles.</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6. ........eres mecánico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7. ........está bien.</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8. ........estamos en la calle.</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9. ........es médico.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10. ......sois argentinos. </a:t>
            </a:r>
            <a:endParaRPr/>
          </a:p>
          <a:p>
            <a:pPr indent="0" lvl="0" marL="0" marR="0" rtl="0" algn="l">
              <a:lnSpc>
                <a:spcPct val="100000"/>
              </a:lnSpc>
              <a:spcBef>
                <a:spcPts val="0"/>
              </a:spcBef>
              <a:spcAft>
                <a:spcPts val="0"/>
              </a:spcAft>
              <a:buNone/>
            </a:pPr>
            <a:r>
              <a:t/>
            </a:r>
            <a:endParaRPr b="0" i="0" sz="24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7" name="Shape 5197"/>
        <p:cNvGrpSpPr/>
        <p:nvPr/>
      </p:nvGrpSpPr>
      <p:grpSpPr>
        <a:xfrm>
          <a:off x="0" y="0"/>
          <a:ext cx="0" cy="0"/>
          <a:chOff x="0" y="0"/>
          <a:chExt cx="0" cy="0"/>
        </a:xfrm>
      </p:grpSpPr>
      <p:sp>
        <p:nvSpPr>
          <p:cNvPr id="5198" name="Google Shape;5198;p39"/>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Completa con el artículo definido adecuado.</a:t>
            </a:r>
            <a:endParaRPr/>
          </a:p>
        </p:txBody>
      </p:sp>
      <p:sp>
        <p:nvSpPr>
          <p:cNvPr id="5199" name="Google Shape;5199;p39"/>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1. ......... habitación.</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2. ..........dormitorio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3. ..........piso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4. ..........dinero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5. ..........montaña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6. ..........abrigo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7. ..........playa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8. ..........precio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9. ..........etiqueta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10. .........ropa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3" name="Shape 5203"/>
        <p:cNvGrpSpPr/>
        <p:nvPr/>
      </p:nvGrpSpPr>
      <p:grpSpPr>
        <a:xfrm>
          <a:off x="0" y="0"/>
          <a:ext cx="0" cy="0"/>
          <a:chOff x="0" y="0"/>
          <a:chExt cx="0" cy="0"/>
        </a:xfrm>
      </p:grpSpPr>
      <p:sp>
        <p:nvSpPr>
          <p:cNvPr id="5204" name="Google Shape;5204;p40"/>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Completa con el artículo indefinido adecuado.</a:t>
            </a:r>
            <a:endParaRPr/>
          </a:p>
        </p:txBody>
      </p:sp>
      <p:sp>
        <p:nvSpPr>
          <p:cNvPr id="5205" name="Google Shape;5205;p40"/>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1. ......... pantalón.</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2. ..........corbata.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3. ..........tormenta.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4. ..........mapa.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5. ..........cuaderno.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6. ..........boda.</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7. ..........cheque</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8. ..........banco.</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 9. ..........cantidad</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10. .........impreso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9" name="Shape 5209"/>
        <p:cNvGrpSpPr/>
        <p:nvPr/>
      </p:nvGrpSpPr>
      <p:grpSpPr>
        <a:xfrm>
          <a:off x="0" y="0"/>
          <a:ext cx="0" cy="0"/>
          <a:chOff x="0" y="0"/>
          <a:chExt cx="0" cy="0"/>
        </a:xfrm>
      </p:grpSpPr>
      <p:sp>
        <p:nvSpPr>
          <p:cNvPr id="5210" name="Google Shape;5210;p41"/>
          <p:cNvSpPr txBox="1"/>
          <p:nvPr/>
        </p:nvSpPr>
        <p:spPr>
          <a:xfrm>
            <a:off x="457200" y="292100"/>
            <a:ext cx="8229600" cy="992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lang="en-US" sz="4000">
                <a:solidFill>
                  <a:srgbClr val="00C600"/>
                </a:solidFill>
                <a:effectLst>
                  <a:outerShdw blurRad="38100" algn="tl" dir="2700000" dist="38100">
                    <a:srgbClr val="C0C0C0"/>
                  </a:outerShdw>
                </a:effectLst>
                <a:latin typeface="Tahoma"/>
                <a:ea typeface="Tahoma"/>
                <a:cs typeface="Tahoma"/>
                <a:sym typeface="Tahoma"/>
              </a:rPr>
              <a:t>¿Dé dónde eres? - </a:t>
            </a:r>
            <a:r>
              <a:rPr b="0" i="0" lang="en-US" sz="4000" u="none">
                <a:solidFill>
                  <a:srgbClr val="00C600"/>
                </a:solidFill>
                <a:effectLst>
                  <a:outerShdw blurRad="38100" algn="tl" dir="2700000" dist="38100">
                    <a:srgbClr val="C0C0C0"/>
                  </a:outerShdw>
                </a:effectLst>
                <a:latin typeface="Tahoma"/>
                <a:ea typeface="Tahoma"/>
                <a:cs typeface="Tahoma"/>
                <a:sym typeface="Tahoma"/>
              </a:rPr>
              <a:t>Paises America Latina</a:t>
            </a:r>
            <a:endParaRPr/>
          </a:p>
        </p:txBody>
      </p:sp>
      <p:sp>
        <p:nvSpPr>
          <p:cNvPr id="5211" name="Google Shape;5211;p41"/>
          <p:cNvSpPr/>
          <p:nvPr/>
        </p:nvSpPr>
        <p:spPr>
          <a:xfrm>
            <a:off x="457200" y="1066800"/>
            <a:ext cx="8229600" cy="5257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pic>
        <p:nvPicPr>
          <p:cNvPr id="5212" name="Google Shape;5212;p41"/>
          <p:cNvPicPr preferRelativeResize="0"/>
          <p:nvPr/>
        </p:nvPicPr>
        <p:blipFill rotWithShape="1">
          <a:blip r:embed="rId4">
            <a:alphaModFix/>
          </a:blip>
          <a:srcRect b="0" l="0" r="0" t="0"/>
          <a:stretch/>
        </p:blipFill>
        <p:spPr>
          <a:xfrm>
            <a:off x="2381250" y="1595070"/>
            <a:ext cx="4381500" cy="504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3" name="Shape 5053"/>
        <p:cNvGrpSpPr/>
        <p:nvPr/>
      </p:nvGrpSpPr>
      <p:grpSpPr>
        <a:xfrm>
          <a:off x="0" y="0"/>
          <a:ext cx="0" cy="0"/>
          <a:chOff x="0" y="0"/>
          <a:chExt cx="0" cy="0"/>
        </a:xfrm>
      </p:grpSpPr>
      <p:sp>
        <p:nvSpPr>
          <p:cNvPr id="5054" name="Google Shape;5054;p15"/>
          <p:cNvSpPr txBox="1"/>
          <p:nvPr/>
        </p:nvSpPr>
        <p:spPr>
          <a:xfrm>
            <a:off x="2819400" y="2057400"/>
            <a:ext cx="3429000" cy="34290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FFFFFF"/>
              </a:buClr>
              <a:buSzPts val="7600"/>
              <a:buFont typeface="Comic Sans MS"/>
              <a:buNone/>
            </a:pPr>
            <a:r>
              <a:rPr b="1" i="0" lang="en-US" sz="7600" u="none">
                <a:solidFill>
                  <a:srgbClr val="FFFFFF"/>
                </a:solidFill>
                <a:effectLst>
                  <a:outerShdw blurRad="38100" algn="tl" dir="2700000" dist="38100">
                    <a:srgbClr val="C0C0C0"/>
                  </a:outerShdw>
                </a:effectLst>
                <a:latin typeface="Comic Sans MS"/>
                <a:ea typeface="Comic Sans MS"/>
                <a:cs typeface="Comic Sans MS"/>
                <a:sym typeface="Comic Sans MS"/>
              </a:rPr>
              <a:t>A B C  X Y Z</a:t>
            </a:r>
            <a:endParaRPr/>
          </a:p>
          <a:p>
            <a:pPr indent="0" lvl="0" marL="0" marR="0" rtl="0" algn="l">
              <a:lnSpc>
                <a:spcPct val="100000"/>
              </a:lnSpc>
              <a:spcBef>
                <a:spcPts val="0"/>
              </a:spcBef>
              <a:spcAft>
                <a:spcPts val="0"/>
              </a:spcAft>
              <a:buNone/>
            </a:pPr>
            <a:r>
              <a:t/>
            </a:r>
            <a:endParaRPr b="1" i="0" sz="7600" u="none">
              <a:solidFill>
                <a:srgbClr val="FFFFFF"/>
              </a:solidFill>
              <a:effectLst>
                <a:outerShdw blurRad="38100" algn="tl" dir="2700000" dist="38100">
                  <a:srgbClr val="C0C0C0"/>
                </a:outerShdw>
              </a:effectLst>
              <a:latin typeface="Comic Sans MS"/>
              <a:ea typeface="Comic Sans MS"/>
              <a:cs typeface="Comic Sans MS"/>
              <a:sym typeface="Comic Sans MS"/>
            </a:endParaRPr>
          </a:p>
        </p:txBody>
      </p:sp>
      <p:pic>
        <p:nvPicPr>
          <p:cNvPr id="5055" name="Google Shape;5055;p15"/>
          <p:cNvPicPr preferRelativeResize="0"/>
          <p:nvPr/>
        </p:nvPicPr>
        <p:blipFill rotWithShape="1">
          <a:blip r:embed="rId4">
            <a:alphaModFix/>
          </a:blip>
          <a:srcRect b="0" l="0" r="0" t="0"/>
          <a:stretch/>
        </p:blipFill>
        <p:spPr>
          <a:xfrm>
            <a:off x="-38100" y="961762"/>
            <a:ext cx="9144001" cy="49344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6" name="Shape 5216"/>
        <p:cNvGrpSpPr/>
        <p:nvPr/>
      </p:nvGrpSpPr>
      <p:grpSpPr>
        <a:xfrm>
          <a:off x="0" y="0"/>
          <a:ext cx="0" cy="0"/>
          <a:chOff x="0" y="0"/>
          <a:chExt cx="0" cy="0"/>
        </a:xfrm>
      </p:grpSpPr>
      <p:sp>
        <p:nvSpPr>
          <p:cNvPr id="5217" name="Google Shape;5217;p42"/>
          <p:cNvSpPr txBox="1"/>
          <p:nvPr/>
        </p:nvSpPr>
        <p:spPr>
          <a:xfrm>
            <a:off x="301625" y="228600"/>
            <a:ext cx="8534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3800"/>
              <a:buFont typeface="Tahoma"/>
              <a:buNone/>
            </a:pPr>
            <a:r>
              <a:rPr b="0" i="0" lang="en-US" sz="3800" u="none">
                <a:solidFill>
                  <a:srgbClr val="00C600"/>
                </a:solidFill>
                <a:effectLst>
                  <a:outerShdw blurRad="38100" algn="tl" dir="2700000" dist="38100">
                    <a:srgbClr val="C0C0C0"/>
                  </a:outerShdw>
                </a:effectLst>
                <a:latin typeface="Tahoma"/>
                <a:ea typeface="Tahoma"/>
                <a:cs typeface="Tahoma"/>
                <a:sym typeface="Tahoma"/>
              </a:rPr>
              <a:t>Nationalities = </a:t>
            </a:r>
            <a:r>
              <a:rPr b="0" i="0" lang="en-US" sz="3800" u="none">
                <a:solidFill>
                  <a:srgbClr val="FFFFFF"/>
                </a:solidFill>
                <a:effectLst>
                  <a:outerShdw blurRad="38100" algn="tl" dir="2700000" dist="38100">
                    <a:srgbClr val="C0C0C0"/>
                  </a:outerShdw>
                </a:effectLst>
                <a:latin typeface="Tahoma"/>
                <a:ea typeface="Tahoma"/>
                <a:cs typeface="Tahoma"/>
                <a:sym typeface="Tahoma"/>
              </a:rPr>
              <a:t>Las Nacianalidades</a:t>
            </a:r>
            <a:endParaRPr/>
          </a:p>
        </p:txBody>
      </p:sp>
      <p:sp>
        <p:nvSpPr>
          <p:cNvPr id="5218" name="Google Shape;5218;p42"/>
          <p:cNvSpPr txBox="1"/>
          <p:nvPr/>
        </p:nvSpPr>
        <p:spPr>
          <a:xfrm>
            <a:off x="457200" y="1143000"/>
            <a:ext cx="83058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FFFF"/>
              </a:buClr>
              <a:buSzPts val="2400"/>
              <a:buFont typeface="Tahoma"/>
              <a:buNone/>
            </a:pPr>
            <a:r>
              <a:rPr lang="en-US" sz="2400">
                <a:solidFill>
                  <a:srgbClr val="FFFFFF"/>
                </a:solidFill>
                <a:effectLst>
                  <a:outerShdw blurRad="38100" algn="tl" dir="2700000" dist="38100">
                    <a:srgbClr val="C0C0C0"/>
                  </a:outerShdw>
                </a:effectLst>
                <a:latin typeface="Tahoma"/>
                <a:ea typeface="Tahoma"/>
                <a:cs typeface="Tahoma"/>
                <a:sym typeface="Tahoma"/>
              </a:rPr>
              <a:t>    </a:t>
            </a:r>
            <a:r>
              <a:rPr b="1" i="0" lang="en-US" sz="2400" u="none">
                <a:solidFill>
                  <a:srgbClr val="000099"/>
                </a:solidFill>
                <a:effectLst>
                  <a:outerShdw blurRad="38100" algn="tl" dir="2700000" dist="38100">
                    <a:srgbClr val="C0C0C0"/>
                  </a:outerShdw>
                </a:effectLst>
                <a:latin typeface="Comic Sans MS"/>
                <a:ea typeface="Comic Sans MS"/>
                <a:cs typeface="Comic Sans MS"/>
                <a:sym typeface="Comic Sans MS"/>
              </a:rPr>
              <a:t>Objective: to say where we and other people  	are from</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francés / La francesa</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galés</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inglés</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alemán / La alemana</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español / La española</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italiano</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argentino</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mejicano / La mejicana</a:t>
            </a:r>
            <a:endParaRPr/>
          </a:p>
          <a:p>
            <a:pPr indent="-342900" lvl="0" marL="342900" marR="0" rtl="0" algn="l">
              <a:lnSpc>
                <a:spcPct val="100000"/>
              </a:lnSpc>
              <a:spcBef>
                <a:spcPts val="600"/>
              </a:spcBef>
              <a:spcAft>
                <a:spcPts val="0"/>
              </a:spcAft>
              <a:buClr>
                <a:srgbClr val="FFCC00"/>
              </a:buClr>
              <a:buSzPts val="2880"/>
              <a:buFont typeface="Tahoma"/>
              <a:buChar char="•"/>
            </a:pPr>
            <a:r>
              <a:rPr b="1" i="0" lang="en-US" sz="2400" u="none">
                <a:solidFill>
                  <a:srgbClr val="FFFFFF"/>
                </a:solidFill>
                <a:effectLst>
                  <a:outerShdw blurRad="38100" algn="tl" dir="2700000" dist="38100">
                    <a:srgbClr val="C0C0C0"/>
                  </a:outerShdw>
                </a:effectLst>
                <a:latin typeface="Tahoma"/>
                <a:ea typeface="Tahoma"/>
                <a:cs typeface="Tahoma"/>
                <a:sym typeface="Tahoma"/>
              </a:rPr>
              <a:t>El colombiano / La colombiana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2" name="Shape 5222"/>
        <p:cNvGrpSpPr/>
        <p:nvPr/>
      </p:nvGrpSpPr>
      <p:grpSpPr>
        <a:xfrm>
          <a:off x="0" y="0"/>
          <a:ext cx="0" cy="0"/>
          <a:chOff x="0" y="0"/>
          <a:chExt cx="0" cy="0"/>
        </a:xfrm>
      </p:grpSpPr>
      <p:sp>
        <p:nvSpPr>
          <p:cNvPr id="5223" name="Google Shape;5223;p43"/>
          <p:cNvSpPr txBox="1"/>
          <p:nvPr/>
        </p:nvSpPr>
        <p:spPr>
          <a:xfrm>
            <a:off x="457200" y="292100"/>
            <a:ext cx="8229600" cy="115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a:solidFill>
                  <a:srgbClr val="00C600"/>
                </a:solidFill>
                <a:effectLst>
                  <a:outerShdw blurRad="38100" algn="tl" dir="2700000" dist="38100">
                    <a:srgbClr val="C0C0C0"/>
                  </a:outerShdw>
                </a:effectLst>
                <a:latin typeface="Tahoma"/>
                <a:ea typeface="Tahoma"/>
                <a:cs typeface="Tahoma"/>
                <a:sym typeface="Tahoma"/>
              </a:rPr>
              <a:t>Nacionalidad: Másculino y Feminino</a:t>
            </a:r>
            <a:endParaRPr/>
          </a:p>
        </p:txBody>
      </p:sp>
      <p:sp>
        <p:nvSpPr>
          <p:cNvPr id="5224" name="Google Shape;5224;p43"/>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italiano	</a:t>
            </a:r>
            <a:r>
              <a:rPr lang="en-US" sz="3200">
                <a:solidFill>
                  <a:srgbClr val="FFFFFF"/>
                </a:solidFill>
                <a:effectLst>
                  <a:outerShdw blurRad="38100" algn="tl" dir="2700000" dist="38100">
                    <a:srgbClr val="C0C0C0"/>
                  </a:outerShdw>
                </a:effectLst>
                <a:latin typeface="Tahoma"/>
                <a:ea typeface="Tahoma"/>
                <a:cs typeface="Tahoma"/>
                <a:sym typeface="Tahoma"/>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Ella es italiana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frances 	</a:t>
            </a:r>
            <a:r>
              <a:rPr lang="en-US" sz="3200">
                <a:solidFill>
                  <a:srgbClr val="FFFFFF"/>
                </a:solidFill>
                <a:effectLst>
                  <a:outerShdw blurRad="38100" algn="tl" dir="2700000" dist="38100">
                    <a:srgbClr val="C0C0C0"/>
                  </a:outerShdw>
                </a:effectLst>
                <a:latin typeface="Tahoma"/>
                <a:ea typeface="Tahoma"/>
                <a:cs typeface="Tahoma"/>
                <a:sym typeface="Tahoma"/>
              </a:rPr>
              <a:t>      E</a:t>
            </a:r>
            <a:r>
              <a:rPr b="0" i="0" lang="en-US" sz="3200" u="none">
                <a:solidFill>
                  <a:srgbClr val="FFFFFF"/>
                </a:solidFill>
                <a:effectLst>
                  <a:outerShdw blurRad="38100" algn="tl" dir="2700000" dist="38100">
                    <a:srgbClr val="C0C0C0"/>
                  </a:outerShdw>
                </a:effectLst>
                <a:latin typeface="Tahoma"/>
                <a:ea typeface="Tahoma"/>
                <a:cs typeface="Tahoma"/>
                <a:sym typeface="Tahoma"/>
              </a:rPr>
              <a:t>lla es francesa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aleman 	</a:t>
            </a:r>
            <a:r>
              <a:rPr lang="en-US" sz="3200">
                <a:solidFill>
                  <a:srgbClr val="FFFFFF"/>
                </a:solidFill>
                <a:effectLst>
                  <a:outerShdw blurRad="38100" algn="tl" dir="2700000" dist="38100">
                    <a:srgbClr val="C0C0C0"/>
                  </a:outerShdw>
                </a:effectLst>
                <a:latin typeface="Noto Sans Symbols"/>
                <a:ea typeface="Noto Sans Symbols"/>
                <a:cs typeface="Noto Sans Symbols"/>
                <a:sym typeface="Noto Sans Symbols"/>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Ella es alemana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espanol	      Ella es espanola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portugues	</a:t>
            </a:r>
            <a:r>
              <a:rPr lang="en-US" sz="3200">
                <a:solidFill>
                  <a:srgbClr val="FFFFFF"/>
                </a:solidFill>
                <a:effectLst>
                  <a:outerShdw blurRad="38100" algn="tl" dir="2700000" dist="38100">
                    <a:srgbClr val="C0C0C0"/>
                  </a:outerShdw>
                </a:effectLst>
                <a:latin typeface="Noto Sans Symbols"/>
                <a:ea typeface="Noto Sans Symbols"/>
                <a:cs typeface="Noto Sans Symbols"/>
                <a:sym typeface="Noto Sans Symbols"/>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Ella es portuguesa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mejicano	</a:t>
            </a:r>
            <a:r>
              <a:rPr lang="en-US" sz="3200">
                <a:solidFill>
                  <a:srgbClr val="FFFFFF"/>
                </a:solidFill>
                <a:effectLst>
                  <a:outerShdw blurRad="38100" algn="tl" dir="2700000" dist="38100">
                    <a:srgbClr val="C0C0C0"/>
                  </a:outerShdw>
                </a:effectLst>
                <a:latin typeface="Noto Sans Symbols"/>
                <a:ea typeface="Noto Sans Symbols"/>
                <a:cs typeface="Noto Sans Symbols"/>
                <a:sym typeface="Noto Sans Symbols"/>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Ella es mejicana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es catalan		</a:t>
            </a:r>
            <a:r>
              <a:rPr lang="en-US" sz="3200">
                <a:solidFill>
                  <a:srgbClr val="FFFFFF"/>
                </a:solidFill>
                <a:effectLst>
                  <a:outerShdw blurRad="38100" algn="tl" dir="2700000" dist="38100">
                    <a:srgbClr val="C0C0C0"/>
                  </a:outerShdw>
                </a:effectLst>
                <a:latin typeface="Noto Sans Symbols"/>
                <a:ea typeface="Noto Sans Symbols"/>
                <a:cs typeface="Noto Sans Symbols"/>
                <a:sym typeface="Noto Sans Symbols"/>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Ella es catalana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8" name="Shape 5228"/>
        <p:cNvGrpSpPr/>
        <p:nvPr/>
      </p:nvGrpSpPr>
      <p:grpSpPr>
        <a:xfrm>
          <a:off x="0" y="0"/>
          <a:ext cx="0" cy="0"/>
          <a:chOff x="0" y="0"/>
          <a:chExt cx="0" cy="0"/>
        </a:xfrm>
      </p:grpSpPr>
      <p:sp>
        <p:nvSpPr>
          <p:cNvPr id="5229" name="Google Shape;5229;p44"/>
          <p:cNvSpPr txBox="1"/>
          <p:nvPr/>
        </p:nvSpPr>
        <p:spPr>
          <a:xfrm>
            <a:off x="457200" y="292100"/>
            <a:ext cx="8229600" cy="85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Las ciudades de españa</a:t>
            </a:r>
            <a:endParaRPr/>
          </a:p>
        </p:txBody>
      </p:sp>
      <p:sp>
        <p:nvSpPr>
          <p:cNvPr id="5230" name="Google Shape;5230;p44"/>
          <p:cNvSpPr txBox="1"/>
          <p:nvPr/>
        </p:nvSpPr>
        <p:spPr>
          <a:xfrm>
            <a:off x="457200" y="1295400"/>
            <a:ext cx="82296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Madrid		   Barcelona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Valencia		Sevilla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Bilbao		    Zaragoza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Santander	Salamanca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Valladolid	    Malaga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Alicante		Cadiz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La Coruña	   Girona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Mallorca		Santa Cruz de Tenerife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4" name="Shape 5234"/>
        <p:cNvGrpSpPr/>
        <p:nvPr/>
      </p:nvGrpSpPr>
      <p:grpSpPr>
        <a:xfrm>
          <a:off x="0" y="0"/>
          <a:ext cx="0" cy="0"/>
          <a:chOff x="0" y="0"/>
          <a:chExt cx="0" cy="0"/>
        </a:xfrm>
      </p:grpSpPr>
      <p:sp>
        <p:nvSpPr>
          <p:cNvPr id="5235" name="Google Shape;5235;p45"/>
          <p:cNvSpPr txBox="1"/>
          <p:nvPr/>
        </p:nvSpPr>
        <p:spPr>
          <a:xfrm>
            <a:off x="457200" y="292100"/>
            <a:ext cx="8229600" cy="622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a:solidFill>
                  <a:srgbClr val="00C600"/>
                </a:solidFill>
                <a:effectLst>
                  <a:outerShdw blurRad="38100" algn="tl" dir="2700000" dist="38100">
                    <a:srgbClr val="C0C0C0"/>
                  </a:outerShdw>
                </a:effectLst>
                <a:latin typeface="Tahoma"/>
                <a:ea typeface="Tahoma"/>
                <a:cs typeface="Tahoma"/>
                <a:sym typeface="Tahoma"/>
              </a:rPr>
              <a:t>Las ciudades de españa</a:t>
            </a:r>
            <a:endParaRPr/>
          </a:p>
        </p:txBody>
      </p:sp>
      <p:sp>
        <p:nvSpPr>
          <p:cNvPr id="5236" name="Google Shape;5236;p45"/>
          <p:cNvSpPr/>
          <p:nvPr/>
        </p:nvSpPr>
        <p:spPr>
          <a:xfrm>
            <a:off x="457200" y="1295400"/>
            <a:ext cx="8229600" cy="472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pic>
        <p:nvPicPr>
          <p:cNvPr id="5237" name="Google Shape;5237;p45"/>
          <p:cNvPicPr preferRelativeResize="0"/>
          <p:nvPr/>
        </p:nvPicPr>
        <p:blipFill rotWithShape="1">
          <a:blip r:embed="rId4">
            <a:alphaModFix/>
          </a:blip>
          <a:srcRect b="0" l="0" r="0" t="0"/>
          <a:stretch/>
        </p:blipFill>
        <p:spPr>
          <a:xfrm>
            <a:off x="609600" y="1371600"/>
            <a:ext cx="7620001" cy="45926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1" name="Shape 5241"/>
        <p:cNvGrpSpPr/>
        <p:nvPr/>
      </p:nvGrpSpPr>
      <p:grpSpPr>
        <a:xfrm>
          <a:off x="0" y="0"/>
          <a:ext cx="0" cy="0"/>
          <a:chOff x="0" y="0"/>
          <a:chExt cx="0" cy="0"/>
        </a:xfrm>
      </p:grpSpPr>
      <p:sp>
        <p:nvSpPr>
          <p:cNvPr id="5242" name="Google Shape;5242;p46"/>
          <p:cNvSpPr txBox="1"/>
          <p:nvPr/>
        </p:nvSpPr>
        <p:spPr>
          <a:xfrm>
            <a:off x="457200" y="292100"/>
            <a:ext cx="8229600" cy="622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a:solidFill>
                  <a:srgbClr val="00C600"/>
                </a:solidFill>
                <a:effectLst>
                  <a:outerShdw blurRad="38100" algn="tl" dir="2700000" dist="38100">
                    <a:srgbClr val="C0C0C0"/>
                  </a:outerShdw>
                </a:effectLst>
                <a:latin typeface="Tahoma"/>
                <a:ea typeface="Tahoma"/>
                <a:cs typeface="Tahoma"/>
                <a:sym typeface="Tahoma"/>
              </a:rPr>
              <a:t>Las Regiones de españa</a:t>
            </a:r>
            <a:endParaRPr/>
          </a:p>
        </p:txBody>
      </p:sp>
      <p:sp>
        <p:nvSpPr>
          <p:cNvPr id="5243" name="Google Shape;5243;p46"/>
          <p:cNvSpPr/>
          <p:nvPr/>
        </p:nvSpPr>
        <p:spPr>
          <a:xfrm>
            <a:off x="457200" y="1143000"/>
            <a:ext cx="8229600" cy="4876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p:txBody>
      </p:sp>
      <p:pic>
        <p:nvPicPr>
          <p:cNvPr id="5244" name="Google Shape;5244;p46"/>
          <p:cNvPicPr preferRelativeResize="0"/>
          <p:nvPr/>
        </p:nvPicPr>
        <p:blipFill rotWithShape="1">
          <a:blip r:embed="rId4">
            <a:alphaModFix/>
          </a:blip>
          <a:srcRect b="0" l="0" r="0" t="0"/>
          <a:stretch/>
        </p:blipFill>
        <p:spPr>
          <a:xfrm>
            <a:off x="838200" y="1143000"/>
            <a:ext cx="7315200" cy="4876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8" name="Shape 5248"/>
        <p:cNvGrpSpPr/>
        <p:nvPr/>
      </p:nvGrpSpPr>
      <p:grpSpPr>
        <a:xfrm>
          <a:off x="0" y="0"/>
          <a:ext cx="0" cy="0"/>
          <a:chOff x="0" y="0"/>
          <a:chExt cx="0" cy="0"/>
        </a:xfrm>
      </p:grpSpPr>
      <p:sp>
        <p:nvSpPr>
          <p:cNvPr id="5249" name="Google Shape;5249;p47"/>
          <p:cNvSpPr txBox="1"/>
          <p:nvPr/>
        </p:nvSpPr>
        <p:spPr>
          <a:xfrm>
            <a:off x="457200" y="292100"/>
            <a:ext cx="8229600" cy="85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Tener = to  have</a:t>
            </a:r>
            <a:endParaRPr/>
          </a:p>
        </p:txBody>
      </p:sp>
      <p:sp>
        <p:nvSpPr>
          <p:cNvPr id="5250" name="Google Shape;5250;p4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sng">
                <a:solidFill>
                  <a:srgbClr val="FFFFFF"/>
                </a:solidFill>
                <a:effectLst>
                  <a:outerShdw blurRad="38100" algn="tl" dir="2700000" dist="38100">
                    <a:srgbClr val="C0C0C0"/>
                  </a:outerShdw>
                </a:effectLst>
                <a:latin typeface="Tahoma"/>
                <a:ea typeface="Tahoma"/>
                <a:cs typeface="Tahoma"/>
                <a:sym typeface="Tahoma"/>
              </a:rPr>
              <a:t>Presente = Present tense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tengo		I have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tienes		you have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tiene		   he/she/it has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tenemos	we have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tenéis		you have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tienen		they have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4" name="Shape 5254"/>
        <p:cNvGrpSpPr/>
        <p:nvPr/>
      </p:nvGrpSpPr>
      <p:grpSpPr>
        <a:xfrm>
          <a:off x="0" y="0"/>
          <a:ext cx="0" cy="0"/>
          <a:chOff x="0" y="0"/>
          <a:chExt cx="0" cy="0"/>
        </a:xfrm>
      </p:grpSpPr>
      <p:sp>
        <p:nvSpPr>
          <p:cNvPr id="5255" name="Google Shape;5255;p48"/>
          <p:cNvSpPr txBox="1"/>
          <p:nvPr/>
        </p:nvSpPr>
        <p:spPr>
          <a:xfrm>
            <a:off x="457200" y="292100"/>
            <a:ext cx="8229600" cy="85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4000"/>
              <a:buFont typeface="Tahoma"/>
              <a:buNone/>
            </a:pPr>
            <a:r>
              <a:rPr b="0" i="0" lang="en-US" sz="4000" u="none">
                <a:solidFill>
                  <a:srgbClr val="FFFFFF"/>
                </a:solidFill>
                <a:effectLst>
                  <a:outerShdw blurRad="38100" algn="tl" dir="2700000" dist="38100">
                    <a:srgbClr val="C0C0C0"/>
                  </a:outerShdw>
                </a:effectLst>
                <a:latin typeface="Tahoma"/>
                <a:ea typeface="Tahoma"/>
                <a:cs typeface="Tahoma"/>
                <a:sym typeface="Tahoma"/>
              </a:rPr>
              <a:t>Preguntas = Questions</a:t>
            </a:r>
            <a:endParaRPr/>
          </a:p>
        </p:txBody>
      </p:sp>
      <p:sp>
        <p:nvSpPr>
          <p:cNvPr id="5256" name="Google Shape;5256;p48"/>
          <p:cNvSpPr txBox="1"/>
          <p:nvPr/>
        </p:nvSpPr>
        <p:spPr>
          <a:xfrm>
            <a:off x="301625" y="1295400"/>
            <a:ext cx="8504100" cy="4803900"/>
          </a:xfrm>
          <a:prstGeom prst="rect">
            <a:avLst/>
          </a:prstGeom>
          <a:noFill/>
          <a:ln>
            <a:noFill/>
          </a:ln>
        </p:spPr>
        <p:txBody>
          <a:bodyPr anchorCtr="0" anchor="t" bIns="45700" lIns="91425" spcFirstLastPara="1" rIns="91425" wrap="square" tIns="45700">
            <a:noAutofit/>
          </a:bodyPr>
          <a:lstStyle/>
          <a:p>
            <a:pPr indent="-295910" lvl="0" marL="342900" marR="0" rtl="0" algn="l">
              <a:lnSpc>
                <a:spcPct val="100000"/>
              </a:lnSpc>
              <a:spcBef>
                <a:spcPts val="0"/>
              </a:spcBef>
              <a:spcAft>
                <a:spcPts val="0"/>
              </a:spcAft>
              <a:buClr>
                <a:srgbClr val="FFCC00"/>
              </a:buClr>
              <a:buSzPts val="3100"/>
              <a:buFont typeface="Comic Sans MS"/>
              <a:buChar char="•"/>
            </a:pPr>
            <a:r>
              <a:rPr b="1" i="0" lang="en-US" sz="3100" u="none">
                <a:solidFill>
                  <a:srgbClr val="CC00CC"/>
                </a:solidFill>
                <a:effectLst>
                  <a:outerShdw blurRad="38100" algn="tl" dir="2700000" dist="38100">
                    <a:srgbClr val="C0C0C0"/>
                  </a:outerShdw>
                </a:effectLst>
                <a:latin typeface="Comic Sans MS"/>
                <a:ea typeface="Comic Sans MS"/>
                <a:cs typeface="Comic Sans MS"/>
                <a:sym typeface="Comic Sans MS"/>
              </a:rPr>
              <a:t>Write a paragraph answering these questions: Me presento = I present </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¿cómo te llamas? </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¿de dónde eres?</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¿cómo estas? / ¿Qué tal? </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¿cuántos años tienes?</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¿dónde vives?</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¿cuál es tu nacionalidad?</a:t>
            </a:r>
            <a:endParaRPr sz="3100"/>
          </a:p>
          <a:p>
            <a:pPr indent="-295910" lvl="0" marL="342900" marR="0" rtl="0" algn="l">
              <a:lnSpc>
                <a:spcPct val="100000"/>
              </a:lnSpc>
              <a:spcBef>
                <a:spcPts val="800"/>
              </a:spcBef>
              <a:spcAft>
                <a:spcPts val="0"/>
              </a:spcAft>
              <a:buClr>
                <a:srgbClr val="FFCC00"/>
              </a:buClr>
              <a:buSzPts val="3100"/>
              <a:buFont typeface="Tahoma"/>
              <a:buChar char="•"/>
            </a:pPr>
            <a:r>
              <a:rPr b="0" i="0" lang="en-US" sz="3100" u="none">
                <a:solidFill>
                  <a:srgbClr val="FFFFFF"/>
                </a:solidFill>
                <a:effectLst>
                  <a:outerShdw blurRad="38100" algn="tl" dir="2700000" dist="38100">
                    <a:srgbClr val="C0C0C0"/>
                  </a:outerShdw>
                </a:effectLst>
                <a:latin typeface="Tahoma"/>
                <a:ea typeface="Tahoma"/>
                <a:cs typeface="Tahoma"/>
                <a:sym typeface="Tahoma"/>
              </a:rPr>
              <a:t>¿cómo se llama tu hermano/padre/madre?</a:t>
            </a:r>
            <a:endParaRPr sz="3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0" name="Shape 5260"/>
        <p:cNvGrpSpPr/>
        <p:nvPr/>
      </p:nvGrpSpPr>
      <p:grpSpPr>
        <a:xfrm>
          <a:off x="0" y="0"/>
          <a:ext cx="0" cy="0"/>
          <a:chOff x="0" y="0"/>
          <a:chExt cx="0" cy="0"/>
        </a:xfrm>
      </p:grpSpPr>
      <p:sp>
        <p:nvSpPr>
          <p:cNvPr id="5261" name="Google Shape;5261;p49"/>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4000"/>
              <a:buFont typeface="Tahoma"/>
              <a:buNone/>
            </a:pPr>
            <a:r>
              <a:rPr b="0" i="0" lang="en-US" sz="4000" u="none">
                <a:solidFill>
                  <a:srgbClr val="FFFFFF"/>
                </a:solidFill>
                <a:effectLst>
                  <a:outerShdw blurRad="38100" algn="tl" dir="2700000" dist="38100">
                    <a:srgbClr val="C0C0C0"/>
                  </a:outerShdw>
                </a:effectLst>
                <a:latin typeface="Tahoma"/>
                <a:ea typeface="Tahoma"/>
                <a:cs typeface="Tahoma"/>
                <a:sym typeface="Tahoma"/>
              </a:rPr>
              <a:t>¿Cómo Presentarse en Español?</a:t>
            </a:r>
            <a:endParaRPr/>
          </a:p>
        </p:txBody>
      </p:sp>
      <p:pic>
        <p:nvPicPr>
          <p:cNvPr id="5262" name="Google Shape;5262;p49"/>
          <p:cNvPicPr preferRelativeResize="0"/>
          <p:nvPr/>
        </p:nvPicPr>
        <p:blipFill rotWithShape="1">
          <a:blip r:embed="rId4">
            <a:alphaModFix/>
          </a:blip>
          <a:srcRect b="0" l="0" r="0" t="0"/>
          <a:stretch/>
        </p:blipFill>
        <p:spPr>
          <a:xfrm>
            <a:off x="4800600" y="1612900"/>
            <a:ext cx="3962400" cy="2273300"/>
          </a:xfrm>
          <a:prstGeom prst="rect">
            <a:avLst/>
          </a:prstGeom>
          <a:noFill/>
          <a:ln>
            <a:noFill/>
          </a:ln>
        </p:spPr>
      </p:pic>
      <p:pic>
        <p:nvPicPr>
          <p:cNvPr id="5263" name="Google Shape;5263;p49"/>
          <p:cNvPicPr preferRelativeResize="0"/>
          <p:nvPr/>
        </p:nvPicPr>
        <p:blipFill rotWithShape="1">
          <a:blip r:embed="rId5">
            <a:alphaModFix/>
          </a:blip>
          <a:srcRect b="0" l="0" r="0" t="0"/>
          <a:stretch/>
        </p:blipFill>
        <p:spPr>
          <a:xfrm>
            <a:off x="527050" y="1446030"/>
            <a:ext cx="4081462" cy="2286000"/>
          </a:xfrm>
          <a:prstGeom prst="rect">
            <a:avLst/>
          </a:prstGeom>
          <a:noFill/>
          <a:ln>
            <a:noFill/>
          </a:ln>
        </p:spPr>
      </p:pic>
      <p:sp>
        <p:nvSpPr>
          <p:cNvPr id="5264" name="Google Shape;5264;p49"/>
          <p:cNvSpPr/>
          <p:nvPr/>
        </p:nvSpPr>
        <p:spPr>
          <a:xfrm>
            <a:off x="527050" y="4038600"/>
            <a:ext cx="8235900" cy="2286000"/>
          </a:xfrm>
          <a:prstGeom prst="roundRect">
            <a:avLst>
              <a:gd fmla="val 3600" name="adj"/>
            </a:avLst>
          </a:prstGeom>
          <a:solidFill>
            <a:srgbClr val="33CCCC"/>
          </a:solidFill>
          <a:ln cap="flat" cmpd="sng" w="25550">
            <a:solidFill>
              <a:srgbClr val="239595"/>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2400"/>
              <a:buFont typeface="Tahoma"/>
              <a:buNone/>
            </a:pPr>
            <a:r>
              <a:rPr b="0" i="0" lang="en-US" sz="2400" u="none">
                <a:solidFill>
                  <a:srgbClr val="FFFFFF"/>
                </a:solidFill>
                <a:latin typeface="Tahoma"/>
                <a:ea typeface="Tahoma"/>
                <a:cs typeface="Tahoma"/>
                <a:sym typeface="Tahoma"/>
              </a:rPr>
              <a:t>¿cómo te llamas?	Me llamo ________</a:t>
            </a:r>
            <a:endParaRPr/>
          </a:p>
          <a:p>
            <a:pPr indent="0" lvl="0" marL="0" marR="0" rtl="0" algn="ctr">
              <a:lnSpc>
                <a:spcPct val="100000"/>
              </a:lnSpc>
              <a:spcBef>
                <a:spcPts val="0"/>
              </a:spcBef>
              <a:spcAft>
                <a:spcPts val="0"/>
              </a:spcAft>
              <a:buClr>
                <a:srgbClr val="FFFFFF"/>
              </a:buClr>
              <a:buSzPts val="2400"/>
              <a:buFont typeface="Tahoma"/>
              <a:buNone/>
            </a:pPr>
            <a:r>
              <a:rPr b="0" i="0" lang="en-US" sz="2400" u="none">
                <a:solidFill>
                  <a:srgbClr val="FFFFFF"/>
                </a:solidFill>
                <a:latin typeface="Tahoma"/>
                <a:ea typeface="Tahoma"/>
                <a:cs typeface="Tahoma"/>
                <a:sym typeface="Tahoma"/>
              </a:rPr>
              <a:t>¿de dónde eres?	Soy de __________</a:t>
            </a:r>
            <a:endParaRPr/>
          </a:p>
          <a:p>
            <a:pPr indent="0" lvl="0" marL="0" marR="0" rtl="0" algn="ctr">
              <a:lnSpc>
                <a:spcPct val="100000"/>
              </a:lnSpc>
              <a:spcBef>
                <a:spcPts val="0"/>
              </a:spcBef>
              <a:spcAft>
                <a:spcPts val="0"/>
              </a:spcAft>
              <a:buClr>
                <a:srgbClr val="FFFFFF"/>
              </a:buClr>
              <a:buSzPts val="2400"/>
              <a:buFont typeface="Tahoma"/>
              <a:buNone/>
            </a:pPr>
            <a:r>
              <a:rPr b="0" i="0" lang="en-US" sz="2400" u="none">
                <a:solidFill>
                  <a:srgbClr val="FFFFFF"/>
                </a:solidFill>
                <a:latin typeface="Tahoma"/>
                <a:ea typeface="Tahoma"/>
                <a:cs typeface="Tahoma"/>
                <a:sym typeface="Tahoma"/>
              </a:rPr>
              <a:t>¿cómo estas?		Estoy   __________</a:t>
            </a:r>
            <a:endParaRPr/>
          </a:p>
          <a:p>
            <a:pPr indent="0" lvl="0" marL="0" marR="0" rtl="0" algn="ctr">
              <a:lnSpc>
                <a:spcPct val="100000"/>
              </a:lnSpc>
              <a:spcBef>
                <a:spcPts val="0"/>
              </a:spcBef>
              <a:spcAft>
                <a:spcPts val="0"/>
              </a:spcAft>
              <a:buClr>
                <a:srgbClr val="FFFFFF"/>
              </a:buClr>
              <a:buSzPts val="2400"/>
              <a:buFont typeface="Tahoma"/>
              <a:buNone/>
            </a:pPr>
            <a:r>
              <a:rPr b="0" i="0" lang="en-US" sz="2400" u="none">
                <a:solidFill>
                  <a:srgbClr val="FFFFFF"/>
                </a:solidFill>
                <a:latin typeface="Tahoma"/>
                <a:ea typeface="Tahoma"/>
                <a:cs typeface="Tahoma"/>
                <a:sym typeface="Tahoma"/>
              </a:rPr>
              <a:t>¿cuántos años tienes? Tengo _______ años </a:t>
            </a:r>
            <a:endParaRPr/>
          </a:p>
          <a:p>
            <a:pPr indent="0" lvl="0" marL="0" marR="0" rtl="0" algn="ctr">
              <a:lnSpc>
                <a:spcPct val="100000"/>
              </a:lnSpc>
              <a:spcBef>
                <a:spcPts val="0"/>
              </a:spcBef>
              <a:spcAft>
                <a:spcPts val="0"/>
              </a:spcAft>
              <a:buClr>
                <a:srgbClr val="FFFFFF"/>
              </a:buClr>
              <a:buSzPts val="2400"/>
              <a:buFont typeface="Tahoma"/>
              <a:buNone/>
            </a:pPr>
            <a:r>
              <a:rPr b="0" i="0" lang="en-US" sz="2400" u="none">
                <a:solidFill>
                  <a:srgbClr val="FFFFFF"/>
                </a:solidFill>
                <a:latin typeface="Tahoma"/>
                <a:ea typeface="Tahoma"/>
                <a:cs typeface="Tahoma"/>
                <a:sym typeface="Tahoma"/>
              </a:rPr>
              <a:t>¿dónde vives? 	Vivo en _________</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8" name="Shape 5268"/>
        <p:cNvGrpSpPr/>
        <p:nvPr/>
      </p:nvGrpSpPr>
      <p:grpSpPr>
        <a:xfrm>
          <a:off x="0" y="0"/>
          <a:ext cx="0" cy="0"/>
          <a:chOff x="0" y="0"/>
          <a:chExt cx="0" cy="0"/>
        </a:xfrm>
      </p:grpSpPr>
      <p:sp>
        <p:nvSpPr>
          <p:cNvPr id="5269" name="Google Shape;5269;p50"/>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0" i="0" lang="en-US" sz="4000" u="none">
                <a:solidFill>
                  <a:srgbClr val="FF6600"/>
                </a:solidFill>
                <a:effectLst>
                  <a:outerShdw blurRad="38100" algn="tl" dir="2700000" dist="38100">
                    <a:srgbClr val="C0C0C0"/>
                  </a:outerShdw>
                </a:effectLst>
                <a:latin typeface="Tahoma"/>
                <a:ea typeface="Tahoma"/>
                <a:cs typeface="Tahoma"/>
                <a:sym typeface="Tahoma"/>
              </a:rPr>
              <a:t>Question Words</a:t>
            </a:r>
            <a:endParaRPr/>
          </a:p>
        </p:txBody>
      </p:sp>
      <p:sp>
        <p:nvSpPr>
          <p:cNvPr id="5270" name="Google Shape;5270;p50"/>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what		qué		    how much	cuánto (-a)</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how		cómo 	    how many	cuántos (-as)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who		quién(es)	which		    cuál(es)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when		cuándo	    whom	    a quién(es)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where	dónde	    whose	   de quién(es)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why		por qué	    donde	   where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4" name="Shape 5274"/>
        <p:cNvGrpSpPr/>
        <p:nvPr/>
      </p:nvGrpSpPr>
      <p:grpSpPr>
        <a:xfrm>
          <a:off x="0" y="0"/>
          <a:ext cx="0" cy="0"/>
          <a:chOff x="0" y="0"/>
          <a:chExt cx="0" cy="0"/>
        </a:xfrm>
      </p:grpSpPr>
      <p:sp>
        <p:nvSpPr>
          <p:cNvPr id="5275" name="Google Shape;5275;p51"/>
          <p:cNvSpPr txBox="1"/>
          <p:nvPr/>
        </p:nvSpPr>
        <p:spPr>
          <a:xfrm>
            <a:off x="457200" y="292100"/>
            <a:ext cx="8229600" cy="115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1" i="0" lang="en-US" sz="4000" u="none">
                <a:solidFill>
                  <a:srgbClr val="FF6600"/>
                </a:solidFill>
                <a:effectLst>
                  <a:outerShdw blurRad="38100" algn="tl" dir="2700000" dist="38100">
                    <a:srgbClr val="C0C0C0"/>
                  </a:outerShdw>
                </a:effectLst>
                <a:latin typeface="Tahoma"/>
                <a:ea typeface="Tahoma"/>
                <a:cs typeface="Tahoma"/>
                <a:sym typeface="Tahoma"/>
              </a:rPr>
              <a:t>Me llamo</a:t>
            </a:r>
            <a:r>
              <a:rPr b="0" i="0" lang="en-US" sz="4000" u="none">
                <a:solidFill>
                  <a:srgbClr val="FFFFFF"/>
                </a:solidFill>
                <a:effectLst>
                  <a:outerShdw blurRad="38100" algn="tl" dir="2700000" dist="38100">
                    <a:srgbClr val="C0C0C0"/>
                  </a:outerShdw>
                </a:effectLst>
                <a:latin typeface="Tahoma"/>
                <a:ea typeface="Tahoma"/>
                <a:cs typeface="Tahoma"/>
                <a:sym typeface="Tahoma"/>
              </a:rPr>
              <a:t> = My Name is</a:t>
            </a:r>
            <a:endParaRPr/>
          </a:p>
        </p:txBody>
      </p:sp>
      <p:sp>
        <p:nvSpPr>
          <p:cNvPr id="5276" name="Google Shape;5276;p51"/>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Another way of identifying yourself and other people is to use </a:t>
            </a:r>
            <a:r>
              <a:rPr b="1" i="0" lang="en-US" sz="2800" u="none">
                <a:solidFill>
                  <a:srgbClr val="FF6600"/>
                </a:solidFill>
                <a:effectLst>
                  <a:outerShdw blurRad="38100" algn="tl" dir="2700000" dist="38100">
                    <a:srgbClr val="C0C0C0"/>
                  </a:outerShdw>
                </a:effectLst>
                <a:latin typeface="Tahoma"/>
                <a:ea typeface="Tahoma"/>
                <a:cs typeface="Tahoma"/>
                <a:sym typeface="Tahoma"/>
              </a:rPr>
              <a:t>me llamo</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1" lang="en-US" sz="2800" u="none">
                <a:solidFill>
                  <a:srgbClr val="FFFFFF"/>
                </a:solidFill>
                <a:effectLst>
                  <a:outerShdw blurRad="38100" algn="tl" dir="2700000" dist="38100">
                    <a:srgbClr val="C0C0C0"/>
                  </a:outerShdw>
                </a:effectLst>
                <a:latin typeface="Tahoma"/>
                <a:ea typeface="Tahoma"/>
                <a:cs typeface="Tahoma"/>
                <a:sym typeface="Tahoma"/>
              </a:rPr>
              <a:t>I am called</a:t>
            </a:r>
            <a:r>
              <a:rPr b="0" i="0" lang="en-US" sz="2800" u="none">
                <a:solidFill>
                  <a:srgbClr val="FFFFFF"/>
                </a:solidFill>
                <a:effectLst>
                  <a:outerShdw blurRad="38100" algn="tl" dir="2700000" dist="38100">
                    <a:srgbClr val="C0C0C0"/>
                  </a:outerShdw>
                </a:effectLst>
                <a:latin typeface="Tahoma"/>
                <a:ea typeface="Tahoma"/>
                <a:cs typeface="Tahoma"/>
                <a:sym typeface="Tahoma"/>
              </a:rPr>
              <a:t> or </a:t>
            </a:r>
            <a:r>
              <a:rPr b="0" i="1" lang="en-US" sz="2800" u="none">
                <a:solidFill>
                  <a:srgbClr val="FFFFFF"/>
                </a:solidFill>
                <a:effectLst>
                  <a:outerShdw blurRad="38100" algn="tl" dir="2700000" dist="38100">
                    <a:srgbClr val="C0C0C0"/>
                  </a:outerShdw>
                </a:effectLst>
                <a:latin typeface="Tahoma"/>
                <a:ea typeface="Tahoma"/>
                <a:cs typeface="Tahoma"/>
                <a:sym typeface="Tahoma"/>
              </a:rPr>
              <a:t>my name</a:t>
            </a:r>
            <a:r>
              <a:rPr b="0" i="0" lang="en-US" sz="2800" u="none">
                <a:solidFill>
                  <a:srgbClr val="FFFFFF"/>
                </a:solidFill>
                <a:effectLst>
                  <a:outerShdw blurRad="38100" algn="tl" dir="2700000" dist="38100">
                    <a:srgbClr val="C0C0C0"/>
                  </a:outerShdw>
                </a:effectLst>
                <a:latin typeface="Tahoma"/>
                <a:ea typeface="Tahoma"/>
                <a:cs typeface="Tahoma"/>
                <a:sym typeface="Tahoma"/>
              </a:rPr>
              <a:t> is, and </a:t>
            </a:r>
            <a:r>
              <a:rPr b="1" i="0" lang="en-US" sz="2800" u="none">
                <a:solidFill>
                  <a:srgbClr val="FF6600"/>
                </a:solidFill>
                <a:effectLst>
                  <a:outerShdw blurRad="38100" algn="tl" dir="2700000" dist="38100">
                    <a:srgbClr val="C0C0C0"/>
                  </a:outerShdw>
                </a:effectLst>
                <a:latin typeface="Tahoma"/>
                <a:ea typeface="Tahoma"/>
                <a:cs typeface="Tahoma"/>
                <a:sym typeface="Tahoma"/>
              </a:rPr>
              <a:t>se llama</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1" lang="en-US" sz="2800" u="none">
                <a:solidFill>
                  <a:srgbClr val="FFFFFF"/>
                </a:solidFill>
                <a:effectLst>
                  <a:outerShdw blurRad="38100" algn="tl" dir="2700000" dist="38100">
                    <a:srgbClr val="C0C0C0"/>
                  </a:outerShdw>
                </a:effectLst>
                <a:latin typeface="Tahoma"/>
                <a:ea typeface="Tahoma"/>
                <a:cs typeface="Tahoma"/>
                <a:sym typeface="Tahoma"/>
              </a:rPr>
              <a:t>he/she is called, you are called</a:t>
            </a:r>
            <a:r>
              <a:rPr b="0" i="0" lang="en-US" sz="2800" u="none">
                <a:solidFill>
                  <a:srgbClr val="FFFFFF"/>
                </a:solidFill>
                <a:effectLst>
                  <a:outerShdw blurRad="38100" algn="tl" dir="2700000" dist="38100">
                    <a:srgbClr val="C0C0C0"/>
                  </a:outerShdw>
                </a:effectLst>
                <a:latin typeface="Tahoma"/>
                <a:ea typeface="Tahoma"/>
                <a:cs typeface="Tahoma"/>
                <a:sym typeface="Tahoma"/>
              </a:rPr>
              <a:t>. To ask someone's name, use the word </a:t>
            </a:r>
            <a:r>
              <a:rPr b="1" i="0" lang="en-US" sz="2800" u="none">
                <a:solidFill>
                  <a:srgbClr val="FF6600"/>
                </a:solidFill>
                <a:effectLst>
                  <a:outerShdw blurRad="38100" algn="tl" dir="2700000" dist="38100">
                    <a:srgbClr val="C0C0C0"/>
                  </a:outerShdw>
                </a:effectLst>
                <a:latin typeface="Tahoma"/>
                <a:ea typeface="Tahoma"/>
                <a:cs typeface="Tahoma"/>
                <a:sym typeface="Tahoma"/>
              </a:rPr>
              <a:t>¿Cómo? </a:t>
            </a:r>
            <a:r>
              <a:rPr b="0" i="0" lang="en-US" sz="2800" u="none">
                <a:solidFill>
                  <a:srgbClr val="FFFFFF"/>
                </a:solidFill>
                <a:effectLst>
                  <a:outerShdw blurRad="38100" algn="tl" dir="2700000" dist="38100">
                    <a:srgbClr val="C0C0C0"/>
                  </a:outerShdw>
                </a:effectLst>
                <a:latin typeface="Tahoma"/>
                <a:ea typeface="Tahoma"/>
                <a:cs typeface="Tahoma"/>
                <a:sym typeface="Tahoma"/>
              </a:rPr>
              <a:t> at the beginnning of the question:</a:t>
            </a:r>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¿Cómo se llama? 	What is /her/its name?/</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What is he/she/it called?</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¿Cómo se llama Vd.? What is your name? /</a:t>
            </a:r>
            <a:endParaRPr/>
          </a:p>
          <a:p>
            <a:pPr indent="-285750" lvl="1" marL="742950" marR="0" rtl="0" algn="l">
              <a:lnSpc>
                <a:spcPct val="100000"/>
              </a:lnSpc>
              <a:spcBef>
                <a:spcPts val="700"/>
              </a:spcBef>
              <a:spcAft>
                <a:spcPts val="0"/>
              </a:spcAft>
              <a:buClr>
                <a:srgbClr val="FFFFFF"/>
              </a:buClr>
              <a:buSzPts val="2800"/>
              <a:buFont typeface="Tahoma"/>
              <a:buNone/>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					What are you called?</a:t>
            </a:r>
            <a:endParaRPr/>
          </a:p>
          <a:p>
            <a:pPr indent="0" lvl="0" marL="0" marR="0" rtl="0" algn="l">
              <a:lnSpc>
                <a:spcPct val="100000"/>
              </a:lnSpc>
              <a:spcBef>
                <a:spcPts val="0"/>
              </a:spcBef>
              <a:spcAft>
                <a:spcPts val="0"/>
              </a:spcAft>
              <a:buNone/>
            </a:pPr>
            <a:r>
              <a:t/>
            </a:r>
            <a:endParaRPr b="0" i="0" sz="2800" u="none" cap="none" strike="noStrik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9" name="Shape 5059"/>
        <p:cNvGrpSpPr/>
        <p:nvPr/>
      </p:nvGrpSpPr>
      <p:grpSpPr>
        <a:xfrm>
          <a:off x="0" y="0"/>
          <a:ext cx="0" cy="0"/>
          <a:chOff x="0" y="0"/>
          <a:chExt cx="0" cy="0"/>
        </a:xfrm>
      </p:grpSpPr>
      <p:sp>
        <p:nvSpPr>
          <p:cNvPr id="5060" name="Google Shape;5060;p16"/>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000"/>
              <a:buFont typeface="Tahoma"/>
              <a:buNone/>
            </a:pPr>
            <a:r>
              <a:rPr b="0" i="0" lang="en-US" sz="4000" u="none">
                <a:solidFill>
                  <a:srgbClr val="6699FF"/>
                </a:solidFill>
                <a:effectLst>
                  <a:outerShdw blurRad="38100" algn="tl" dir="2700000" dist="38100">
                    <a:srgbClr val="C0C0C0"/>
                  </a:outerShdw>
                </a:effectLst>
                <a:latin typeface="Tahoma"/>
                <a:ea typeface="Tahoma"/>
                <a:cs typeface="Tahoma"/>
                <a:sym typeface="Tahoma"/>
              </a:rPr>
              <a:t>Numeros – Cardinal Numbers</a:t>
            </a:r>
            <a:endParaRPr/>
          </a:p>
        </p:txBody>
      </p:sp>
      <p:sp>
        <p:nvSpPr>
          <p:cNvPr id="5061" name="Google Shape;5061;p16"/>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1. Uno		2. Dos		3. Tres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4. Cuatro	5. Cinco		6. Seis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7. Siete		8. Ocho		9. Nueve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10. Diez		11. Once		12. Doce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13. Trece	14. Catorce	15. Quince</a:t>
            </a:r>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0" name="Shape 5280"/>
        <p:cNvGrpSpPr/>
        <p:nvPr/>
      </p:nvGrpSpPr>
      <p:grpSpPr>
        <a:xfrm>
          <a:off x="0" y="0"/>
          <a:ext cx="0" cy="0"/>
          <a:chOff x="0" y="0"/>
          <a:chExt cx="0" cy="0"/>
        </a:xfrm>
      </p:grpSpPr>
      <p:sp>
        <p:nvSpPr>
          <p:cNvPr id="5281" name="Google Shape;5281;p52"/>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0" i="0" lang="en-US" sz="4000" u="none">
                <a:solidFill>
                  <a:srgbClr val="FF6600"/>
                </a:solidFill>
                <a:effectLst>
                  <a:outerShdw blurRad="38100" algn="tl" dir="2700000" dist="38100">
                    <a:srgbClr val="C0C0C0"/>
                  </a:outerShdw>
                </a:effectLst>
                <a:latin typeface="Tahoma"/>
                <a:ea typeface="Tahoma"/>
                <a:cs typeface="Tahoma"/>
                <a:sym typeface="Tahoma"/>
              </a:rPr>
              <a:t>Los profesiones = professions</a:t>
            </a:r>
            <a:endParaRPr/>
          </a:p>
        </p:txBody>
      </p:sp>
      <p:sp>
        <p:nvSpPr>
          <p:cNvPr id="5282" name="Google Shape;5282;p52"/>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profesor/a = professor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médico = doctor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periodista = journalist/reporter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ingeniero/a = engineer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entrenador = coach</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abogado/a = lawyer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jardinero/a = gardener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6" name="Shape 5286"/>
        <p:cNvGrpSpPr/>
        <p:nvPr/>
      </p:nvGrpSpPr>
      <p:grpSpPr>
        <a:xfrm>
          <a:off x="0" y="0"/>
          <a:ext cx="0" cy="0"/>
          <a:chOff x="0" y="0"/>
          <a:chExt cx="0" cy="0"/>
        </a:xfrm>
      </p:grpSpPr>
      <p:sp>
        <p:nvSpPr>
          <p:cNvPr id="5287" name="Google Shape;5287;p53"/>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0" i="0" lang="en-US" sz="4000" u="none">
                <a:solidFill>
                  <a:srgbClr val="FF6600"/>
                </a:solidFill>
                <a:effectLst>
                  <a:outerShdw blurRad="38100" algn="tl" dir="2700000" dist="38100">
                    <a:srgbClr val="C0C0C0"/>
                  </a:outerShdw>
                </a:effectLst>
                <a:latin typeface="Tahoma"/>
                <a:ea typeface="Tahoma"/>
                <a:cs typeface="Tahoma"/>
                <a:sym typeface="Tahoma"/>
              </a:rPr>
              <a:t>Los profesiones = professions</a:t>
            </a:r>
            <a:endParaRPr/>
          </a:p>
        </p:txBody>
      </p:sp>
      <p:sp>
        <p:nvSpPr>
          <p:cNvPr id="5288" name="Google Shape;5288;p53"/>
          <p:cNvSpPr txBox="1"/>
          <p:nvPr/>
        </p:nvSpPr>
        <p:spPr>
          <a:xfrm>
            <a:off x="457200" y="1524000"/>
            <a:ext cx="82296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conductor/a = conductor/driver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cocinero/a = cook</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enfermero/a = nurse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jubilados = retired</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estudiante = student</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jugador/jugadora = player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pintor/a = painter</a:t>
            </a:r>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2" name="Shape 5292"/>
        <p:cNvGrpSpPr/>
        <p:nvPr/>
      </p:nvGrpSpPr>
      <p:grpSpPr>
        <a:xfrm>
          <a:off x="0" y="0"/>
          <a:ext cx="0" cy="0"/>
          <a:chOff x="0" y="0"/>
          <a:chExt cx="0" cy="0"/>
        </a:xfrm>
      </p:grpSpPr>
      <p:sp>
        <p:nvSpPr>
          <p:cNvPr id="5293" name="Google Shape;5293;p54"/>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0" i="0" lang="en-US" sz="4000" u="none">
                <a:solidFill>
                  <a:srgbClr val="FF6600"/>
                </a:solidFill>
                <a:effectLst>
                  <a:outerShdw blurRad="38100" algn="tl" dir="2700000" dist="38100">
                    <a:srgbClr val="C0C0C0"/>
                  </a:outerShdw>
                </a:effectLst>
                <a:latin typeface="Tahoma"/>
                <a:ea typeface="Tahoma"/>
                <a:cs typeface="Tahoma"/>
                <a:sym typeface="Tahoma"/>
              </a:rPr>
              <a:t>Los profesiones = professions</a:t>
            </a:r>
            <a:endParaRPr/>
          </a:p>
        </p:txBody>
      </p:sp>
      <p:sp>
        <p:nvSpPr>
          <p:cNvPr id="5294" name="Google Shape;5294;p54"/>
          <p:cNvSpPr txBox="1"/>
          <p:nvPr/>
        </p:nvSpPr>
        <p:spPr>
          <a:xfrm>
            <a:off x="457200" y="1524000"/>
            <a:ext cx="82296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cantante = singer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actor/actriz = actor/actress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escritor/a = writer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modelo = model</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Científico/a = scientist</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político/a = Politician</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secretario/a = secretary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8" name="Shape 5298"/>
        <p:cNvGrpSpPr/>
        <p:nvPr/>
      </p:nvGrpSpPr>
      <p:grpSpPr>
        <a:xfrm>
          <a:off x="0" y="0"/>
          <a:ext cx="0" cy="0"/>
          <a:chOff x="0" y="0"/>
          <a:chExt cx="0" cy="0"/>
        </a:xfrm>
      </p:grpSpPr>
      <p:sp>
        <p:nvSpPr>
          <p:cNvPr id="5299" name="Google Shape;5299;p55"/>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0" i="0" lang="en-US" sz="4000" u="none">
                <a:solidFill>
                  <a:srgbClr val="FF6600"/>
                </a:solidFill>
                <a:effectLst>
                  <a:outerShdw blurRad="38100" algn="tl" dir="2700000" dist="38100">
                    <a:srgbClr val="C0C0C0"/>
                  </a:outerShdw>
                </a:effectLst>
                <a:latin typeface="Tahoma"/>
                <a:ea typeface="Tahoma"/>
                <a:cs typeface="Tahoma"/>
                <a:sym typeface="Tahoma"/>
              </a:rPr>
              <a:t>Los profesiones = professions</a:t>
            </a:r>
            <a:endParaRPr/>
          </a:p>
        </p:txBody>
      </p:sp>
      <p:sp>
        <p:nvSpPr>
          <p:cNvPr id="5300" name="Google Shape;5300;p55"/>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policía = policeman/woman</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piloto = pilot</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camarero/a = waiter/waitress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cartero = postman</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peluquero/a = hairdesser; barber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torero/a = bullfighter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diseñador/a = designer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4" name="Shape 5304"/>
        <p:cNvGrpSpPr/>
        <p:nvPr/>
      </p:nvGrpSpPr>
      <p:grpSpPr>
        <a:xfrm>
          <a:off x="0" y="0"/>
          <a:ext cx="0" cy="0"/>
          <a:chOff x="0" y="0"/>
          <a:chExt cx="0" cy="0"/>
        </a:xfrm>
      </p:grpSpPr>
      <p:sp>
        <p:nvSpPr>
          <p:cNvPr id="5305" name="Google Shape;5305;p56"/>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600"/>
              </a:buClr>
              <a:buSzPts val="4000"/>
              <a:buFont typeface="Tahoma"/>
              <a:buNone/>
            </a:pPr>
            <a:r>
              <a:rPr b="0" i="0" lang="en-US" sz="4000" u="none">
                <a:solidFill>
                  <a:srgbClr val="FF6600"/>
                </a:solidFill>
                <a:effectLst>
                  <a:outerShdw blurRad="38100" algn="tl" dir="2700000" dist="38100">
                    <a:srgbClr val="C0C0C0"/>
                  </a:outerShdw>
                </a:effectLst>
                <a:latin typeface="Tahoma"/>
                <a:ea typeface="Tahoma"/>
                <a:cs typeface="Tahoma"/>
                <a:sym typeface="Tahoma"/>
              </a:rPr>
              <a:t>Los profesiones = professions</a:t>
            </a:r>
            <a:endParaRPr/>
          </a:p>
        </p:txBody>
      </p:sp>
      <p:sp>
        <p:nvSpPr>
          <p:cNvPr id="5306" name="Google Shape;5306;p56"/>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Bombero = fireman</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Investigador/a = researcher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Cajero/a = cashier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Administradora = administrator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Arquitecto = architect</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0" name="Shape 5310"/>
        <p:cNvGrpSpPr/>
        <p:nvPr/>
      </p:nvGrpSpPr>
      <p:grpSpPr>
        <a:xfrm>
          <a:off x="0" y="0"/>
          <a:ext cx="0" cy="0"/>
          <a:chOff x="0" y="0"/>
          <a:chExt cx="0" cy="0"/>
        </a:xfrm>
      </p:grpSpPr>
      <p:sp>
        <p:nvSpPr>
          <p:cNvPr id="5311" name="Google Shape;5311;p57"/>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a:solidFill>
                  <a:srgbClr val="00C600"/>
                </a:solidFill>
                <a:effectLst>
                  <a:outerShdw blurRad="38100" algn="tl" dir="2700000" dist="38100">
                    <a:srgbClr val="C0C0C0"/>
                  </a:outerShdw>
                </a:effectLst>
                <a:latin typeface="Tahoma"/>
                <a:ea typeface="Tahoma"/>
                <a:cs typeface="Tahoma"/>
                <a:sym typeface="Tahoma"/>
              </a:rPr>
              <a:t>Colores = Colors</a:t>
            </a:r>
            <a:r>
              <a:rPr b="0" i="0" lang="en-US" sz="4000" u="none">
                <a:solidFill>
                  <a:srgbClr val="FFFFFF"/>
                </a:solidFill>
                <a:effectLst>
                  <a:outerShdw blurRad="38100" algn="tl" dir="2700000" dist="38100">
                    <a:srgbClr val="C0C0C0"/>
                  </a:outerShdw>
                </a:effectLst>
                <a:latin typeface="Tahoma"/>
                <a:ea typeface="Tahoma"/>
                <a:cs typeface="Tahoma"/>
                <a:sym typeface="Tahoma"/>
              </a:rPr>
              <a:t> </a:t>
            </a:r>
            <a:endParaRPr/>
          </a:p>
        </p:txBody>
      </p:sp>
      <p:sp>
        <p:nvSpPr>
          <p:cNvPr id="5312" name="Google Shape;5312;p5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blanco = white		</a:t>
            </a:r>
            <a:r>
              <a:rPr b="0" i="0" lang="en-US" sz="2800" u="none">
                <a:solidFill>
                  <a:srgbClr val="000000"/>
                </a:solidFill>
                <a:effectLst>
                  <a:outerShdw blurRad="38100" algn="tl" dir="2700000" dist="38100">
                    <a:srgbClr val="C0C0C0"/>
                  </a:outerShdw>
                </a:effectLst>
                <a:latin typeface="Tahoma"/>
                <a:ea typeface="Tahoma"/>
                <a:cs typeface="Tahoma"/>
                <a:sym typeface="Tahoma"/>
              </a:rPr>
              <a:t>negro</a:t>
            </a:r>
            <a:r>
              <a:rPr b="0" i="0" lang="en-US" sz="2800" u="none">
                <a:solidFill>
                  <a:srgbClr val="FFFFFF"/>
                </a:solidFill>
                <a:effectLst>
                  <a:outerShdw blurRad="38100" algn="tl" dir="2700000" dist="38100">
                    <a:srgbClr val="C0C0C0"/>
                  </a:outerShdw>
                </a:effectLst>
                <a:latin typeface="Tahoma"/>
                <a:ea typeface="Tahoma"/>
                <a:cs typeface="Tahoma"/>
                <a:sym typeface="Tahoma"/>
              </a:rPr>
              <a:t> = black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0000"/>
                </a:solidFill>
                <a:effectLst>
                  <a:outerShdw blurRad="38100" algn="tl" dir="2700000" dist="38100">
                    <a:srgbClr val="C0C0C0"/>
                  </a:outerShdw>
                </a:effectLst>
                <a:latin typeface="Tahoma"/>
                <a:ea typeface="Tahoma"/>
                <a:cs typeface="Tahoma"/>
                <a:sym typeface="Tahoma"/>
              </a:rPr>
              <a:t>rojo</a:t>
            </a:r>
            <a:r>
              <a:rPr b="0" i="0" lang="en-US" sz="2800" u="none">
                <a:solidFill>
                  <a:srgbClr val="FFFFFF"/>
                </a:solidFill>
                <a:effectLst>
                  <a:outerShdw blurRad="38100" algn="tl" dir="2700000" dist="38100">
                    <a:srgbClr val="C0C0C0"/>
                  </a:outerShdw>
                </a:effectLst>
                <a:latin typeface="Tahoma"/>
                <a:ea typeface="Tahoma"/>
                <a:cs typeface="Tahoma"/>
                <a:sym typeface="Tahoma"/>
              </a:rPr>
              <a:t> = red		        </a:t>
            </a:r>
            <a:r>
              <a:rPr b="0" i="0" lang="en-US" sz="2800" u="none">
                <a:solidFill>
                  <a:srgbClr val="00C600"/>
                </a:solidFill>
                <a:effectLst>
                  <a:outerShdw blurRad="38100" algn="tl" dir="2700000" dist="38100">
                    <a:srgbClr val="C0C0C0"/>
                  </a:outerShdw>
                </a:effectLst>
                <a:latin typeface="Tahoma"/>
                <a:ea typeface="Tahoma"/>
                <a:cs typeface="Tahoma"/>
                <a:sym typeface="Tahoma"/>
              </a:rPr>
              <a:t>verde</a:t>
            </a:r>
            <a:r>
              <a:rPr b="0" i="0" lang="en-US" sz="2800" u="none">
                <a:solidFill>
                  <a:srgbClr val="FFFFFF"/>
                </a:solidFill>
                <a:effectLst>
                  <a:outerShdw blurRad="38100" algn="tl" dir="2700000" dist="38100">
                    <a:srgbClr val="C0C0C0"/>
                  </a:outerShdw>
                </a:effectLst>
                <a:latin typeface="Tahoma"/>
                <a:ea typeface="Tahoma"/>
                <a:cs typeface="Tahoma"/>
                <a:sym typeface="Tahoma"/>
              </a:rPr>
              <a:t> = green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010199"/>
                </a:solidFill>
                <a:effectLst>
                  <a:outerShdw blurRad="38100" algn="tl" dir="2700000" dist="38100">
                    <a:srgbClr val="C0C0C0"/>
                  </a:outerShdw>
                </a:effectLst>
                <a:latin typeface="Tahoma"/>
                <a:ea typeface="Tahoma"/>
                <a:cs typeface="Tahoma"/>
                <a:sym typeface="Tahoma"/>
              </a:rPr>
              <a:t>azul</a:t>
            </a:r>
            <a:r>
              <a:rPr b="0" i="0" lang="en-US" sz="2800" u="none">
                <a:solidFill>
                  <a:srgbClr val="FFFFFF"/>
                </a:solidFill>
                <a:effectLst>
                  <a:outerShdw blurRad="38100" algn="tl" dir="2700000" dist="38100">
                    <a:srgbClr val="C0C0C0"/>
                  </a:outerShdw>
                </a:effectLst>
                <a:latin typeface="Tahoma"/>
                <a:ea typeface="Tahoma"/>
                <a:cs typeface="Tahoma"/>
                <a:sym typeface="Tahoma"/>
              </a:rPr>
              <a:t> = blue		       </a:t>
            </a:r>
            <a:r>
              <a:rPr b="0" i="0" lang="en-US" sz="2800" u="none">
                <a:solidFill>
                  <a:srgbClr val="FFFF00"/>
                </a:solidFill>
                <a:effectLst>
                  <a:outerShdw blurRad="38100" algn="tl" dir="2700000" dist="38100">
                    <a:srgbClr val="C0C0C0"/>
                  </a:outerShdw>
                </a:effectLst>
                <a:latin typeface="Tahoma"/>
                <a:ea typeface="Tahoma"/>
                <a:cs typeface="Tahoma"/>
                <a:sym typeface="Tahoma"/>
              </a:rPr>
              <a:t>amarillo</a:t>
            </a:r>
            <a:r>
              <a:rPr b="0" i="0" lang="en-US" sz="2800" u="none">
                <a:solidFill>
                  <a:srgbClr val="FFFFFF"/>
                </a:solidFill>
                <a:effectLst>
                  <a:outerShdw blurRad="38100" algn="tl" dir="2700000" dist="38100">
                    <a:srgbClr val="C0C0C0"/>
                  </a:outerShdw>
                </a:effectLst>
                <a:latin typeface="Tahoma"/>
                <a:ea typeface="Tahoma"/>
                <a:cs typeface="Tahoma"/>
                <a:sym typeface="Tahoma"/>
              </a:rPr>
              <a:t> = yellow</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996600"/>
                </a:solidFill>
                <a:effectLst>
                  <a:outerShdw blurRad="38100" algn="tl" dir="2700000" dist="38100">
                    <a:srgbClr val="C0C0C0"/>
                  </a:outerShdw>
                </a:effectLst>
                <a:latin typeface="Tahoma"/>
                <a:ea typeface="Tahoma"/>
                <a:cs typeface="Tahoma"/>
                <a:sym typeface="Tahoma"/>
              </a:rPr>
              <a:t>marrón</a:t>
            </a:r>
            <a:r>
              <a:rPr b="0" i="0" lang="en-US" sz="2800" u="none">
                <a:solidFill>
                  <a:srgbClr val="FFFFFF"/>
                </a:solidFill>
                <a:effectLst>
                  <a:outerShdw blurRad="38100" algn="tl" dir="2700000" dist="38100">
                    <a:srgbClr val="C0C0C0"/>
                  </a:outerShdw>
                </a:effectLst>
                <a:latin typeface="Tahoma"/>
                <a:ea typeface="Tahoma"/>
                <a:cs typeface="Tahoma"/>
                <a:sym typeface="Tahoma"/>
              </a:rPr>
              <a:t> = brown	   </a:t>
            </a:r>
            <a:r>
              <a:rPr b="0" i="0" lang="en-US" sz="2800" u="none">
                <a:solidFill>
                  <a:srgbClr val="777777"/>
                </a:solidFill>
                <a:effectLst>
                  <a:outerShdw blurRad="38100" algn="tl" dir="2700000" dist="38100">
                    <a:srgbClr val="C0C0C0"/>
                  </a:outerShdw>
                </a:effectLst>
                <a:latin typeface="Tahoma"/>
                <a:ea typeface="Tahoma"/>
                <a:cs typeface="Tahoma"/>
                <a:sym typeface="Tahoma"/>
              </a:rPr>
              <a:t>gris</a:t>
            </a:r>
            <a:r>
              <a:rPr b="0" i="0" lang="en-US" sz="2800" u="none">
                <a:solidFill>
                  <a:srgbClr val="FFFFFF"/>
                </a:solidFill>
                <a:effectLst>
                  <a:outerShdw blurRad="38100" algn="tl" dir="2700000" dist="38100">
                    <a:srgbClr val="C0C0C0"/>
                  </a:outerShdw>
                </a:effectLst>
                <a:latin typeface="Tahoma"/>
                <a:ea typeface="Tahoma"/>
                <a:cs typeface="Tahoma"/>
                <a:sym typeface="Tahoma"/>
              </a:rPr>
              <a:t> = grey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D60093"/>
                </a:solidFill>
                <a:effectLst>
                  <a:outerShdw blurRad="38100" algn="tl" dir="2700000" dist="38100">
                    <a:srgbClr val="C0C0C0"/>
                  </a:outerShdw>
                </a:effectLst>
                <a:latin typeface="Tahoma"/>
                <a:ea typeface="Tahoma"/>
                <a:cs typeface="Tahoma"/>
                <a:sym typeface="Tahoma"/>
              </a:rPr>
              <a:t>violeta</a:t>
            </a:r>
            <a:r>
              <a:rPr b="0" i="0" lang="en-US" sz="2800" u="none">
                <a:solidFill>
                  <a:srgbClr val="FFFFFF"/>
                </a:solidFill>
                <a:effectLst>
                  <a:outerShdw blurRad="38100" algn="tl" dir="2700000" dist="38100">
                    <a:srgbClr val="C0C0C0"/>
                  </a:outerShdw>
                </a:effectLst>
                <a:latin typeface="Tahoma"/>
                <a:ea typeface="Tahoma"/>
                <a:cs typeface="Tahoma"/>
                <a:sym typeface="Tahoma"/>
              </a:rPr>
              <a:t> = violet	</a:t>
            </a:r>
            <a:r>
              <a:rPr lang="en-US" sz="2800">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FF3300"/>
                </a:solidFill>
                <a:effectLst>
                  <a:outerShdw blurRad="38100" algn="tl" dir="2700000" dist="38100">
                    <a:srgbClr val="C0C0C0"/>
                  </a:outerShdw>
                </a:effectLst>
                <a:latin typeface="Tahoma"/>
                <a:ea typeface="Tahoma"/>
                <a:cs typeface="Tahoma"/>
                <a:sym typeface="Tahoma"/>
              </a:rPr>
              <a:t>anaranjado</a:t>
            </a:r>
            <a:r>
              <a:rPr b="0" i="0" lang="en-US" sz="2800" u="none">
                <a:solidFill>
                  <a:srgbClr val="FFFFFF"/>
                </a:solidFill>
                <a:effectLst>
                  <a:outerShdw blurRad="38100" algn="tl" dir="2700000" dist="38100">
                    <a:srgbClr val="C0C0C0"/>
                  </a:outerShdw>
                </a:effectLst>
                <a:latin typeface="Tahoma"/>
                <a:ea typeface="Tahoma"/>
                <a:cs typeface="Tahoma"/>
                <a:sym typeface="Tahoma"/>
              </a:rPr>
              <a:t> = orange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660033"/>
                </a:solidFill>
                <a:effectLst>
                  <a:outerShdw blurRad="38100" algn="tl" dir="2700000" dist="38100">
                    <a:srgbClr val="C0C0C0"/>
                  </a:outerShdw>
                </a:effectLst>
                <a:latin typeface="Tahoma"/>
                <a:ea typeface="Tahoma"/>
                <a:cs typeface="Tahoma"/>
                <a:sym typeface="Tahoma"/>
              </a:rPr>
              <a:t>rosado</a:t>
            </a:r>
            <a:r>
              <a:rPr b="0" i="0" lang="en-US" sz="2800" u="none">
                <a:solidFill>
                  <a:srgbClr val="FFFFFF"/>
                </a:solidFill>
                <a:effectLst>
                  <a:outerShdw blurRad="38100" algn="tl" dir="2700000" dist="38100">
                    <a:srgbClr val="C0C0C0"/>
                  </a:outerShdw>
                </a:effectLst>
                <a:latin typeface="Tahoma"/>
                <a:ea typeface="Tahoma"/>
                <a:cs typeface="Tahoma"/>
                <a:sym typeface="Tahoma"/>
              </a:rPr>
              <a:t> = pink		   morado = Purple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CC00"/>
                </a:solidFill>
                <a:effectLst>
                  <a:outerShdw blurRad="38100" algn="tl" dir="2700000" dist="38100">
                    <a:srgbClr val="C0C0C0"/>
                  </a:outerShdw>
                </a:effectLst>
                <a:latin typeface="Tahoma"/>
                <a:ea typeface="Tahoma"/>
                <a:cs typeface="Tahoma"/>
                <a:sym typeface="Tahoma"/>
              </a:rPr>
              <a:t>dorado</a:t>
            </a:r>
            <a:r>
              <a:rPr b="0" i="0" lang="en-US" sz="2800" u="none">
                <a:solidFill>
                  <a:srgbClr val="FFFFFF"/>
                </a:solidFill>
                <a:effectLst>
                  <a:outerShdw blurRad="38100" algn="tl" dir="2700000" dist="38100">
                    <a:srgbClr val="C0C0C0"/>
                  </a:outerShdw>
                </a:effectLst>
                <a:latin typeface="Tahoma"/>
                <a:ea typeface="Tahoma"/>
                <a:cs typeface="Tahoma"/>
                <a:sym typeface="Tahoma"/>
              </a:rPr>
              <a:t> = gold		  </a:t>
            </a:r>
            <a:r>
              <a:rPr b="0" i="0" lang="en-US" sz="2800" u="none">
                <a:solidFill>
                  <a:srgbClr val="C0C0C0"/>
                </a:solidFill>
                <a:effectLst>
                  <a:outerShdw blurRad="38100" algn="tl" dir="2700000" dist="38100">
                    <a:srgbClr val="C0C0C0"/>
                  </a:outerShdw>
                </a:effectLst>
                <a:latin typeface="Tahoma"/>
                <a:ea typeface="Tahoma"/>
                <a:cs typeface="Tahoma"/>
                <a:sym typeface="Tahoma"/>
              </a:rPr>
              <a:t>plateado</a:t>
            </a:r>
            <a:r>
              <a:rPr b="0" i="0" lang="en-US" sz="2800" u="none">
                <a:solidFill>
                  <a:srgbClr val="FFFFFF"/>
                </a:solidFill>
                <a:effectLst>
                  <a:outerShdw blurRad="38100" algn="tl" dir="2700000" dist="38100">
                    <a:srgbClr val="C0C0C0"/>
                  </a:outerShdw>
                </a:effectLst>
                <a:latin typeface="Tahoma"/>
                <a:ea typeface="Tahoma"/>
                <a:cs typeface="Tahoma"/>
                <a:sym typeface="Tahoma"/>
              </a:rPr>
              <a:t> = silver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6" name="Shape 5316"/>
        <p:cNvGrpSpPr/>
        <p:nvPr/>
      </p:nvGrpSpPr>
      <p:grpSpPr>
        <a:xfrm>
          <a:off x="0" y="0"/>
          <a:ext cx="0" cy="0"/>
          <a:chOff x="0" y="0"/>
          <a:chExt cx="0" cy="0"/>
        </a:xfrm>
      </p:grpSpPr>
      <p:sp>
        <p:nvSpPr>
          <p:cNvPr id="5317" name="Google Shape;5317;p58"/>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Conjugating Regular Verbs</a:t>
            </a:r>
            <a:endParaRPr/>
          </a:p>
        </p:txBody>
      </p:sp>
      <p:sp>
        <p:nvSpPr>
          <p:cNvPr id="5318" name="Google Shape;5318;p58"/>
          <p:cNvSpPr txBox="1"/>
          <p:nvPr/>
        </p:nvSpPr>
        <p:spPr>
          <a:xfrm>
            <a:off x="457200" y="13716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Verbs in Spanish end in –ar, -er or –ir. Before a verb is conjugated, it is called infinitive. </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STEM: From the infinitive verb by removing the last two letters gives you the stem of the verb (cantar is to sing, cant- is the stem.) To conjugate regular verbs in the </a:t>
            </a:r>
            <a:r>
              <a:rPr b="1" i="0" lang="en-US" sz="2400" u="sng">
                <a:solidFill>
                  <a:srgbClr val="FFCC00"/>
                </a:solidFill>
                <a:effectLst>
                  <a:outerShdw blurRad="38100" algn="tl" dir="2700000" dist="38100">
                    <a:srgbClr val="C0C0C0"/>
                  </a:outerShdw>
                </a:effectLst>
                <a:latin typeface="Tahoma"/>
                <a:ea typeface="Tahoma"/>
                <a:cs typeface="Tahoma"/>
                <a:sym typeface="Tahoma"/>
              </a:rPr>
              <a:t>present tense</a:t>
            </a:r>
            <a:r>
              <a:rPr b="0" i="0" lang="en-US" sz="2400" u="none">
                <a:solidFill>
                  <a:srgbClr val="FFFFFF"/>
                </a:solidFill>
                <a:effectLst>
                  <a:outerShdw blurRad="38100" algn="tl" dir="2700000" dist="38100">
                    <a:srgbClr val="C0C0C0"/>
                  </a:outerShdw>
                </a:effectLst>
                <a:latin typeface="Tahoma"/>
                <a:ea typeface="Tahoma"/>
                <a:cs typeface="Tahoma"/>
                <a:sym typeface="Tahoma"/>
              </a:rPr>
              <a:t>, add these endings to the stems:</a:t>
            </a:r>
            <a:endParaRPr/>
          </a:p>
          <a:p>
            <a:pPr indent="-342900" lvl="0" marL="342900" marR="0" rtl="0" algn="l">
              <a:lnSpc>
                <a:spcPct val="90000"/>
              </a:lnSpc>
              <a:spcBef>
                <a:spcPts val="700"/>
              </a:spcBef>
              <a:spcAft>
                <a:spcPts val="0"/>
              </a:spcAft>
              <a:buClr>
                <a:srgbClr val="33CCCC"/>
              </a:buClr>
              <a:buSzPts val="2800"/>
              <a:buFont typeface="Tahoma"/>
              <a:buNone/>
            </a:pPr>
            <a:r>
              <a:rPr b="1" i="0" lang="en-US" sz="2800" u="none">
                <a:solidFill>
                  <a:srgbClr val="33CCCC"/>
                </a:solidFill>
                <a:effectLst>
                  <a:outerShdw blurRad="38100" algn="tl" dir="2700000" dist="38100">
                    <a:srgbClr val="C0C0C0"/>
                  </a:outerShdw>
                </a:effectLst>
                <a:latin typeface="Tahoma"/>
                <a:ea typeface="Tahoma"/>
                <a:cs typeface="Tahoma"/>
                <a:sym typeface="Tahoma"/>
              </a:rPr>
              <a:t>	-ar			-er			-ir</a:t>
            </a:r>
            <a:endParaRPr/>
          </a:p>
          <a:p>
            <a:pPr indent="-342900" lvl="0" marL="342900" marR="0" rtl="0" algn="l">
              <a:lnSpc>
                <a:spcPct val="90000"/>
              </a:lnSpc>
              <a:spcBef>
                <a:spcPts val="700"/>
              </a:spcBef>
              <a:spcAft>
                <a:spcPts val="0"/>
              </a:spcAft>
              <a:buClr>
                <a:srgbClr val="FFFFFF"/>
              </a:buClr>
              <a:buSzPts val="2800"/>
              <a:buFont typeface="Arial"/>
              <a:buNone/>
            </a:pPr>
            <a:r>
              <a:t/>
            </a:r>
            <a:endParaRPr b="1" i="0" sz="2800" u="none">
              <a:solidFill>
                <a:srgbClr val="33CCCC"/>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o	amos		o	emos		o	imos</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as	áis		    es	éis		    es	ís</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	an		    e	en		    e	en</a:t>
            </a:r>
            <a:endParaRPr/>
          </a:p>
          <a:p>
            <a:pPr indent="0" lvl="0" marL="0" marR="0" rtl="0" algn="l">
              <a:lnSpc>
                <a:spcPct val="100000"/>
              </a:lnSpc>
              <a:spcBef>
                <a:spcPts val="0"/>
              </a:spcBef>
              <a:spcAft>
                <a:spcPts val="0"/>
              </a:spcAft>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2" name="Shape 5322"/>
        <p:cNvGrpSpPr/>
        <p:nvPr/>
      </p:nvGrpSpPr>
      <p:grpSpPr>
        <a:xfrm>
          <a:off x="0" y="0"/>
          <a:ext cx="0" cy="0"/>
          <a:chOff x="0" y="0"/>
          <a:chExt cx="0" cy="0"/>
        </a:xfrm>
      </p:grpSpPr>
      <p:sp>
        <p:nvSpPr>
          <p:cNvPr id="5323" name="Google Shape;5323;p59"/>
          <p:cNvSpPr txBox="1"/>
          <p:nvPr/>
        </p:nvSpPr>
        <p:spPr>
          <a:xfrm>
            <a:off x="457200" y="292100"/>
            <a:ext cx="8229600" cy="69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8000"/>
              </a:buClr>
              <a:buSzPts val="4000"/>
              <a:buFont typeface="Comic Sans MS"/>
              <a:buNone/>
            </a:pPr>
            <a:r>
              <a:rPr b="1" i="0" lang="en-US" sz="4000" u="none">
                <a:solidFill>
                  <a:srgbClr val="808000"/>
                </a:solidFill>
                <a:effectLst>
                  <a:outerShdw blurRad="38100" algn="tl" dir="2700000" dist="38100">
                    <a:srgbClr val="C0C0C0"/>
                  </a:outerShdw>
                </a:effectLst>
                <a:latin typeface="Comic Sans MS"/>
                <a:ea typeface="Comic Sans MS"/>
                <a:cs typeface="Comic Sans MS"/>
                <a:sym typeface="Comic Sans MS"/>
              </a:rPr>
              <a:t>Los Verbos = The Verbs</a:t>
            </a:r>
            <a:endParaRPr/>
          </a:p>
        </p:txBody>
      </p:sp>
      <p:sp>
        <p:nvSpPr>
          <p:cNvPr id="5324" name="Google Shape;5324;p59"/>
          <p:cNvSpPr txBox="1"/>
          <p:nvPr/>
        </p:nvSpPr>
        <p:spPr>
          <a:xfrm>
            <a:off x="301625" y="1143000"/>
            <a:ext cx="850410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2880"/>
              <a:buFont typeface="Tahoma"/>
              <a:buChar char="•"/>
            </a:pPr>
            <a:r>
              <a:rPr b="0" i="0" lang="en-US" sz="2400" u="none">
                <a:solidFill>
                  <a:srgbClr val="FFFF00"/>
                </a:solidFill>
                <a:effectLst>
                  <a:outerShdw blurRad="38100" algn="tl" dir="2700000" dist="38100">
                    <a:srgbClr val="C0C0C0"/>
                  </a:outerShdw>
                </a:effectLst>
                <a:latin typeface="Tahoma"/>
                <a:ea typeface="Tahoma"/>
                <a:cs typeface="Tahoma"/>
                <a:sym typeface="Tahoma"/>
              </a:rPr>
              <a:t>Verbs in Spanish end in –ar, -er or –ir. </a:t>
            </a:r>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00"/>
                </a:solidFill>
                <a:effectLst>
                  <a:outerShdw blurRad="38100" algn="tl" dir="2700000" dist="38100">
                    <a:srgbClr val="C0C0C0"/>
                  </a:outerShdw>
                </a:effectLst>
                <a:latin typeface="Tahoma"/>
                <a:ea typeface="Tahoma"/>
                <a:cs typeface="Tahoma"/>
                <a:sym typeface="Tahoma"/>
              </a:rPr>
              <a:t>Ex: HABLAR = To Speak, COMER = To Eat, Vivir = to Live</a:t>
            </a:r>
            <a:endParaRPr/>
          </a:p>
          <a:p>
            <a:pPr indent="-342900" lvl="0" marL="342900" marR="0" rtl="0" algn="l">
              <a:lnSpc>
                <a:spcPct val="10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Yo 			     Hablo		 Como		     Vivo	</a:t>
            </a:r>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Tu 			     Hablas	 Comes		Vives</a:t>
            </a:r>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él / Ella		Habla		 Come		     Vive</a:t>
            </a:r>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Nosotros 		Hablamos	 Comemos	Vivimos</a:t>
            </a:r>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Vosotros 		Habláis	 Coméis	     Vivís</a:t>
            </a:r>
            <a:endParaRPr/>
          </a:p>
          <a:p>
            <a:pPr indent="-342900" lvl="0" marL="342900" marR="0" rtl="0" algn="l">
              <a:lnSpc>
                <a:spcPct val="10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Ellos / Ellas	Hablan	 Comen	     Viven</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8" name="Shape 5328"/>
        <p:cNvGrpSpPr/>
        <p:nvPr/>
      </p:nvGrpSpPr>
      <p:grpSpPr>
        <a:xfrm>
          <a:off x="0" y="0"/>
          <a:ext cx="0" cy="0"/>
          <a:chOff x="0" y="0"/>
          <a:chExt cx="0" cy="0"/>
        </a:xfrm>
      </p:grpSpPr>
      <p:sp>
        <p:nvSpPr>
          <p:cNvPr id="5329" name="Google Shape;5329;p60"/>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Conjugating Regular Verbs</a:t>
            </a:r>
            <a:endParaRPr/>
          </a:p>
        </p:txBody>
      </p:sp>
      <p:sp>
        <p:nvSpPr>
          <p:cNvPr id="5330" name="Google Shape;5330;p60"/>
          <p:cNvSpPr txBox="1"/>
          <p:nvPr/>
        </p:nvSpPr>
        <p:spPr>
          <a:xfrm>
            <a:off x="457200" y="13716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	Remember that verbs do not require subject pronouns, (sp) just canto means I sing. Here are some regular verbs.</a:t>
            </a:r>
            <a:endParaRPr/>
          </a:p>
          <a:p>
            <a:pPr indent="-342900" lvl="0" marL="342900" marR="0" rtl="0" algn="l">
              <a:lnSpc>
                <a:spcPct val="80000"/>
              </a:lnSpc>
              <a:spcBef>
                <a:spcPts val="700"/>
              </a:spcBef>
              <a:spcAft>
                <a:spcPts val="0"/>
              </a:spcAft>
              <a:buClr>
                <a:srgbClr val="33CCCC"/>
              </a:buClr>
              <a:buSzPts val="2800"/>
              <a:buFont typeface="Tahoma"/>
              <a:buNone/>
            </a:pPr>
            <a:r>
              <a:rPr b="1" i="0" lang="en-US" sz="2800" u="none">
                <a:solidFill>
                  <a:srgbClr val="33CCCC"/>
                </a:solidFill>
                <a:effectLst>
                  <a:outerShdw blurRad="38100" algn="tl" dir="2700000" dist="38100">
                    <a:srgbClr val="C0C0C0"/>
                  </a:outerShdw>
                </a:effectLst>
                <a:latin typeface="Tahoma"/>
                <a:ea typeface="Tahoma"/>
                <a:cs typeface="Tahoma"/>
                <a:sym typeface="Tahoma"/>
              </a:rPr>
              <a:t>		-ar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bailar	= to dance		estudiar = to study</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lavar = to wash		hablar = to speak</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escuchar = to listen	caminar = to walk</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practicar = to practice	viajar = to travel</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cantar = to sing, 	llegar = to arrive,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jugar = to play		cocinar = to cook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4" name="Shape 5334"/>
        <p:cNvGrpSpPr/>
        <p:nvPr/>
      </p:nvGrpSpPr>
      <p:grpSpPr>
        <a:xfrm>
          <a:off x="0" y="0"/>
          <a:ext cx="0" cy="0"/>
          <a:chOff x="0" y="0"/>
          <a:chExt cx="0" cy="0"/>
        </a:xfrm>
      </p:grpSpPr>
      <p:sp>
        <p:nvSpPr>
          <p:cNvPr id="5335" name="Google Shape;5335;p61"/>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Conjugating Regular Verbs</a:t>
            </a:r>
            <a:endParaRPr/>
          </a:p>
        </p:txBody>
      </p:sp>
      <p:sp>
        <p:nvSpPr>
          <p:cNvPr id="5336" name="Google Shape;5336;p61"/>
          <p:cNvSpPr txBox="1"/>
          <p:nvPr/>
        </p:nvSpPr>
        <p:spPr>
          <a:xfrm>
            <a:off x="457200" y="15240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1" i="0" lang="en-US" sz="2800" u="none">
                <a:solidFill>
                  <a:srgbClr val="33CCCC"/>
                </a:solidFill>
                <a:effectLst>
                  <a:outerShdw blurRad="38100" algn="tl" dir="2700000" dist="38100">
                    <a:srgbClr val="C0C0C0"/>
                  </a:outerShdw>
                </a:effectLst>
                <a:latin typeface="Tahoma"/>
                <a:ea typeface="Tahoma"/>
                <a:cs typeface="Tahoma"/>
                <a:sym typeface="Tahoma"/>
              </a:rPr>
              <a:t>-er</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aprender = to learn	leer = to read</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comer = to eat		vender = to sell</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correr = to run		beber = to drink</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conocer, querer, saber</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1" i="0" lang="en-US" sz="2800" u="none">
                <a:solidFill>
                  <a:srgbClr val="33CCCC"/>
                </a:solidFill>
                <a:effectLst>
                  <a:outerShdw blurRad="38100" algn="tl" dir="2700000" dist="38100">
                    <a:srgbClr val="C0C0C0"/>
                  </a:outerShdw>
                </a:effectLst>
                <a:latin typeface="Tahoma"/>
                <a:ea typeface="Tahoma"/>
                <a:cs typeface="Tahoma"/>
                <a:sym typeface="Tahoma"/>
              </a:rPr>
              <a:t>-ir</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vivir = to live, 		abrir = to open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escribir = to write, 	compartir = to share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recibir = to receive,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salir = to leave</a:t>
            </a:r>
            <a:endParaRPr/>
          </a:p>
          <a:p>
            <a:pPr indent="0" lvl="0" marL="0" marR="0" rtl="0" algn="l">
              <a:lnSpc>
                <a:spcPct val="100000"/>
              </a:lnSpc>
              <a:spcBef>
                <a:spcPts val="0"/>
              </a:spcBef>
              <a:spcAft>
                <a:spcPts val="0"/>
              </a:spcAft>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5" name="Shape 5065"/>
        <p:cNvGrpSpPr/>
        <p:nvPr/>
      </p:nvGrpSpPr>
      <p:grpSpPr>
        <a:xfrm>
          <a:off x="0" y="0"/>
          <a:ext cx="0" cy="0"/>
          <a:chOff x="0" y="0"/>
          <a:chExt cx="0" cy="0"/>
        </a:xfrm>
      </p:grpSpPr>
      <p:sp>
        <p:nvSpPr>
          <p:cNvPr id="5066" name="Google Shape;5066;p17"/>
          <p:cNvSpPr txBox="1"/>
          <p:nvPr/>
        </p:nvSpPr>
        <p:spPr>
          <a:xfrm>
            <a:off x="533400" y="292100"/>
            <a:ext cx="81534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400"/>
              <a:buFont typeface="Tahoma"/>
              <a:buNone/>
            </a:pPr>
            <a:r>
              <a:rPr b="0" i="0" lang="en-US" sz="4400" u="none">
                <a:solidFill>
                  <a:srgbClr val="6699FF"/>
                </a:solidFill>
                <a:effectLst>
                  <a:outerShdw blurRad="38100" algn="tl" dir="2700000" dist="38100">
                    <a:srgbClr val="C0C0C0"/>
                  </a:outerShdw>
                </a:effectLst>
                <a:latin typeface="Tahoma"/>
                <a:ea typeface="Tahoma"/>
                <a:cs typeface="Tahoma"/>
                <a:sym typeface="Tahoma"/>
              </a:rPr>
              <a:t>Numeros</a:t>
            </a:r>
            <a:endParaRPr/>
          </a:p>
        </p:txBody>
      </p:sp>
      <p:sp>
        <p:nvSpPr>
          <p:cNvPr id="5067" name="Google Shape;5067;p17"/>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16. dieciséis 		17. diecisiete</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18. dieciocho 	 	19. diecinueve       </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20. veinte		21. veintiuno*</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22. veintidós 	 	23. veintitrés </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30. treinta		40. cuarenta</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50. cincuenta	 	60. sesenta</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70. setenta		80. ochenta</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*Numbers ending in uno lose the o before noun: veintiun(o) años.</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0" name="Shape 5340"/>
        <p:cNvGrpSpPr/>
        <p:nvPr/>
      </p:nvGrpSpPr>
      <p:grpSpPr>
        <a:xfrm>
          <a:off x="0" y="0"/>
          <a:ext cx="0" cy="0"/>
          <a:chOff x="0" y="0"/>
          <a:chExt cx="0" cy="0"/>
        </a:xfrm>
      </p:grpSpPr>
      <p:sp>
        <p:nvSpPr>
          <p:cNvPr id="5341" name="Google Shape;5341;p62"/>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Tahoma"/>
              <a:buNone/>
            </a:pPr>
            <a:r>
              <a:rPr b="0" i="0" lang="en-US" sz="3600" u="none">
                <a:solidFill>
                  <a:srgbClr val="FFFFFF"/>
                </a:solidFill>
                <a:effectLst>
                  <a:outerShdw blurRad="38100" algn="tl" dir="2700000" dist="38100">
                    <a:srgbClr val="C0C0C0"/>
                  </a:outerShdw>
                </a:effectLst>
                <a:latin typeface="Tahoma"/>
                <a:ea typeface="Tahoma"/>
                <a:cs typeface="Tahoma"/>
                <a:sym typeface="Tahoma"/>
              </a:rPr>
              <a:t>Combine el verbo entre paréntesis</a:t>
            </a:r>
            <a:endParaRPr/>
          </a:p>
        </p:txBody>
      </p:sp>
      <p:sp>
        <p:nvSpPr>
          <p:cNvPr id="5342" name="Google Shape;5342;p62"/>
          <p:cNvSpPr txBox="1"/>
          <p:nvPr/>
        </p:nvSpPr>
        <p:spPr>
          <a:xfrm>
            <a:off x="301625" y="1527175"/>
            <a:ext cx="85041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1.	¿Tu </a:t>
            </a:r>
            <a:r>
              <a:rPr b="0" i="0" lang="en-US" sz="3200" u="sng">
                <a:solidFill>
                  <a:srgbClr val="FFFFFF"/>
                </a:solidFill>
                <a:effectLst>
                  <a:outerShdw blurRad="38100" algn="tl" dir="2700000" dist="38100">
                    <a:srgbClr val="C0C0C0"/>
                  </a:outerShdw>
                </a:effectLst>
                <a:latin typeface="Tahoma"/>
                <a:ea typeface="Tahoma"/>
                <a:cs typeface="Tahoma"/>
                <a:sym typeface="Tahoma"/>
              </a:rPr>
              <a:t>estudias </a:t>
            </a:r>
            <a:r>
              <a:rPr b="0" i="0" lang="en-US" sz="3200" u="none">
                <a:solidFill>
                  <a:srgbClr val="FFFFFF"/>
                </a:solidFill>
                <a:effectLst>
                  <a:outerShdw blurRad="38100" algn="tl" dir="2700000" dist="38100">
                    <a:srgbClr val="C0C0C0"/>
                  </a:outerShdw>
                </a:effectLst>
                <a:latin typeface="Tahoma"/>
                <a:ea typeface="Tahoma"/>
                <a:cs typeface="Tahoma"/>
                <a:sym typeface="Tahoma"/>
              </a:rPr>
              <a:t> (estudiar) ingeniería?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2.	Flora y Ana (beber) __________ Café</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3.	Nosotros (ser) ________ de la familia de 	Sánchez.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4.	Real Madrid (ser) _______ el campeón  	de la 	Liga.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5.	Yo (comer) ________ manzanas.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6" name="Shape 5346"/>
        <p:cNvGrpSpPr/>
        <p:nvPr/>
      </p:nvGrpSpPr>
      <p:grpSpPr>
        <a:xfrm>
          <a:off x="0" y="0"/>
          <a:ext cx="0" cy="0"/>
          <a:chOff x="0" y="0"/>
          <a:chExt cx="0" cy="0"/>
        </a:xfrm>
      </p:grpSpPr>
      <p:sp>
        <p:nvSpPr>
          <p:cNvPr id="5347" name="Shape 5347"/>
          <p:cNvSpPr/>
          <p:nvPr/>
        </p:nvSpPr>
        <p:spPr>
          <a:xfrm>
            <a:off x="1216838" y="495664"/>
            <a:ext cx="6710317" cy="550824"/>
          </a:xfrm>
          <a:prstGeom prst="rect"/>
          <a:solidFill>
            <a:srgbClr val="FFC000"/>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Comic Sans MS"/>
              </a:rPr>
              <a:t>Los tiempos y la hora</a:t>
            </a:r>
          </a:p>
        </p:txBody>
      </p:sp>
      <p:sp>
        <p:nvSpPr>
          <p:cNvPr id="5348" name="Google Shape;5348;p63"/>
          <p:cNvSpPr txBox="1"/>
          <p:nvPr/>
        </p:nvSpPr>
        <p:spPr>
          <a:xfrm>
            <a:off x="1216850" y="1644850"/>
            <a:ext cx="6170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rgbClr val="FFFFFF"/>
                </a:solidFill>
              </a:rPr>
              <a:t>La Primavera - Spring</a:t>
            </a:r>
            <a:endParaRPr sz="3500">
              <a:solidFill>
                <a:srgbClr val="FFFFFF"/>
              </a:solidFill>
            </a:endParaRPr>
          </a:p>
          <a:p>
            <a:pPr indent="0" lvl="0" marL="0" rtl="0" algn="l">
              <a:spcBef>
                <a:spcPts val="0"/>
              </a:spcBef>
              <a:spcAft>
                <a:spcPts val="0"/>
              </a:spcAft>
              <a:buNone/>
            </a:pPr>
            <a:r>
              <a:rPr lang="en-US" sz="3500">
                <a:solidFill>
                  <a:srgbClr val="FFFFFF"/>
                </a:solidFill>
              </a:rPr>
              <a:t>El Verano - Summer</a:t>
            </a:r>
            <a:endParaRPr sz="3500">
              <a:solidFill>
                <a:srgbClr val="FFFFFF"/>
              </a:solidFill>
            </a:endParaRPr>
          </a:p>
          <a:p>
            <a:pPr indent="0" lvl="0" marL="0" rtl="0" algn="l">
              <a:spcBef>
                <a:spcPts val="0"/>
              </a:spcBef>
              <a:spcAft>
                <a:spcPts val="0"/>
              </a:spcAft>
              <a:buNone/>
            </a:pPr>
            <a:r>
              <a:rPr lang="en-US" sz="3500">
                <a:solidFill>
                  <a:srgbClr val="FFFFFF"/>
                </a:solidFill>
              </a:rPr>
              <a:t>El Otoño - Autumn</a:t>
            </a:r>
            <a:endParaRPr sz="3500">
              <a:solidFill>
                <a:srgbClr val="FFFFFF"/>
              </a:solidFill>
            </a:endParaRPr>
          </a:p>
          <a:p>
            <a:pPr indent="0" lvl="0" marL="0" rtl="0" algn="l">
              <a:spcBef>
                <a:spcPts val="0"/>
              </a:spcBef>
              <a:spcAft>
                <a:spcPts val="0"/>
              </a:spcAft>
              <a:buNone/>
            </a:pPr>
            <a:r>
              <a:rPr lang="en-US" sz="3500">
                <a:solidFill>
                  <a:srgbClr val="FFFFFF"/>
                </a:solidFill>
              </a:rPr>
              <a:t>El Invierno - Winter</a:t>
            </a:r>
            <a:endParaRPr sz="3500">
              <a:solidFill>
                <a:srgbClr val="FFFFFF"/>
              </a:solidFill>
            </a:endParaRPr>
          </a:p>
        </p:txBody>
      </p:sp>
    </p:spTree>
  </p:cSld>
  <p:clrMapOvr>
    <a:masterClrMapping/>
  </p:clrMapOvr>
  <p:transition advTm="1024" spd="slow">
    <p:wheel/>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2" name="Shape 5352"/>
        <p:cNvGrpSpPr/>
        <p:nvPr/>
      </p:nvGrpSpPr>
      <p:grpSpPr>
        <a:xfrm>
          <a:off x="0" y="0"/>
          <a:ext cx="0" cy="0"/>
          <a:chOff x="0" y="0"/>
          <a:chExt cx="0" cy="0"/>
        </a:xfrm>
      </p:grpSpPr>
      <p:sp>
        <p:nvSpPr>
          <p:cNvPr id="5353" name="Google Shape;5353;p64"/>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a:solidFill>
                  <a:srgbClr val="00C600"/>
                </a:solidFill>
                <a:effectLst>
                  <a:outerShdw blurRad="38100" algn="tl" dir="2700000" dist="38100">
                    <a:srgbClr val="C0C0C0"/>
                  </a:outerShdw>
                </a:effectLst>
                <a:latin typeface="Tahoma"/>
                <a:ea typeface="Tahoma"/>
                <a:cs typeface="Tahoma"/>
                <a:sym typeface="Tahoma"/>
              </a:rPr>
              <a:t>Directions</a:t>
            </a:r>
            <a:endParaRPr/>
          </a:p>
        </p:txBody>
      </p:sp>
      <p:sp>
        <p:nvSpPr>
          <p:cNvPr id="5354" name="Google Shape;5354;p64"/>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FFFF"/>
              </a:buClr>
              <a:buSzPts val="1800"/>
              <a:buFont typeface="Arial"/>
              <a:buNone/>
            </a:pPr>
            <a:r>
              <a:t/>
            </a:r>
            <a:endParaRPr b="0" i="0" sz="1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5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to the right		a la derecha </a:t>
            </a:r>
            <a:endParaRPr/>
          </a:p>
          <a:p>
            <a:pPr indent="-342900" lvl="0" marL="342900" marR="0" rtl="0" algn="l">
              <a:lnSpc>
                <a:spcPct val="80000"/>
              </a:lnSpc>
              <a:spcBef>
                <a:spcPts val="5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to the left		a la izquierda </a:t>
            </a:r>
            <a:endParaRPr/>
          </a:p>
          <a:p>
            <a:pPr indent="-342900" lvl="0" marL="342900" marR="0" rtl="0" algn="l">
              <a:lnSpc>
                <a:spcPct val="80000"/>
              </a:lnSpc>
              <a:spcBef>
                <a:spcPts val="5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straight ahead 	todo derecho </a:t>
            </a:r>
            <a:endParaRPr/>
          </a:p>
          <a:p>
            <a:pPr indent="-342900" lvl="0" marL="342900" marR="0" rtl="0" algn="l">
              <a:lnSpc>
                <a:spcPct val="80000"/>
              </a:lnSpc>
              <a:spcBef>
                <a:spcPts val="500"/>
              </a:spcBef>
              <a:spcAft>
                <a:spcPts val="0"/>
              </a:spcAft>
              <a:buClr>
                <a:srgbClr val="FFFFFF"/>
              </a:buClr>
              <a:buSzPts val="2000"/>
              <a:buFont typeface="Arial"/>
              <a:buNone/>
            </a:pPr>
            <a:r>
              <a:t/>
            </a:r>
            <a:endParaRPr b="0" i="0" sz="20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500"/>
              </a:spcBef>
              <a:spcAft>
                <a:spcPts val="0"/>
              </a:spcAft>
              <a:buClr>
                <a:srgbClr val="FFFFFF"/>
              </a:buClr>
              <a:buSzPts val="2000"/>
              <a:buFont typeface="Arial"/>
              <a:buNone/>
            </a:pPr>
            <a:r>
              <a:t/>
            </a:r>
            <a:endParaRPr b="0" i="0" sz="20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500"/>
              </a:spcBef>
              <a:spcAft>
                <a:spcPts val="0"/>
              </a:spcAft>
              <a:buClr>
                <a:srgbClr val="FFFFFF"/>
              </a:buClr>
              <a:buSzPts val="2000"/>
              <a:buFont typeface="Arial"/>
              <a:buNone/>
            </a:pPr>
            <a:r>
              <a:t/>
            </a:r>
            <a:endParaRPr b="0" i="0" sz="20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5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north	     el norte		northeast	el noreste	</a:t>
            </a:r>
            <a:endParaRPr/>
          </a:p>
          <a:p>
            <a:pPr indent="-342900" lvl="0" marL="342900" marR="0" rtl="0" algn="l">
              <a:lnSpc>
                <a:spcPct val="80000"/>
              </a:lnSpc>
              <a:spcBef>
                <a:spcPts val="5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south	     el sur		northwest	el noroeste	</a:t>
            </a:r>
            <a:endParaRPr/>
          </a:p>
          <a:p>
            <a:pPr indent="-342900" lvl="0" marL="342900" marR="0" rtl="0" algn="l">
              <a:lnSpc>
                <a:spcPct val="80000"/>
              </a:lnSpc>
              <a:spcBef>
                <a:spcPts val="5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east		el este		southeast	el sureste</a:t>
            </a:r>
            <a:endParaRPr/>
          </a:p>
          <a:p>
            <a:pPr indent="-342900" lvl="0" marL="342900" marR="0" rtl="0" algn="l">
              <a:lnSpc>
                <a:spcPct val="80000"/>
              </a:lnSpc>
              <a:spcBef>
                <a:spcPts val="400"/>
              </a:spcBef>
              <a:spcAft>
                <a:spcPts val="0"/>
              </a:spcAft>
              <a:buClr>
                <a:srgbClr val="FFFFFF"/>
              </a:buClr>
              <a:buSzPts val="2000"/>
              <a:buFont typeface="Tahoma"/>
              <a:buNone/>
            </a:pPr>
            <a:r>
              <a:rPr b="0" i="0" lang="en-US" sz="2000" u="none">
                <a:solidFill>
                  <a:srgbClr val="FFFFFF"/>
                </a:solidFill>
                <a:effectLst>
                  <a:outerShdw blurRad="38100" algn="tl" dir="2700000" dist="38100">
                    <a:srgbClr val="C0C0C0"/>
                  </a:outerShdw>
                </a:effectLst>
                <a:latin typeface="Tahoma"/>
                <a:ea typeface="Tahoma"/>
                <a:cs typeface="Tahoma"/>
                <a:sym typeface="Tahoma"/>
              </a:rPr>
              <a:t>	west		el oeste		southwest	el suroeste </a:t>
            </a:r>
            <a:r>
              <a:rPr b="0" i="0" lang="en-US" sz="18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80000"/>
              </a:lnSpc>
              <a:spcBef>
                <a:spcPts val="400"/>
              </a:spcBef>
              <a:spcAft>
                <a:spcPts val="0"/>
              </a:spcAft>
              <a:buClr>
                <a:srgbClr val="FFFFFF"/>
              </a:buClr>
              <a:buSzPts val="1800"/>
              <a:buFont typeface="Arial"/>
              <a:buNone/>
            </a:pPr>
            <a:r>
              <a:t/>
            </a:r>
            <a:endParaRPr b="0" i="0" sz="1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400"/>
              </a:spcBef>
              <a:spcAft>
                <a:spcPts val="0"/>
              </a:spcAft>
              <a:buClr>
                <a:srgbClr val="FFFFFF"/>
              </a:buClr>
              <a:buSzPts val="1800"/>
              <a:buFont typeface="Arial"/>
              <a:buNone/>
            </a:pPr>
            <a:r>
              <a:t/>
            </a:r>
            <a:endParaRPr b="0" i="0" sz="1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80000"/>
              </a:lnSpc>
              <a:spcBef>
                <a:spcPts val="400"/>
              </a:spcBef>
              <a:spcAft>
                <a:spcPts val="0"/>
              </a:spcAft>
              <a:buClr>
                <a:srgbClr val="FFFFFF"/>
              </a:buClr>
              <a:buSzPts val="1800"/>
              <a:buFont typeface="Tahoma"/>
              <a:buNone/>
            </a:pPr>
            <a:r>
              <a:rPr b="0" i="0" lang="en-US" sz="1800" u="none">
                <a:solidFill>
                  <a:srgbClr val="FFFFFF"/>
                </a:solidFill>
                <a:effectLst>
                  <a:outerShdw blurRad="38100" algn="tl" dir="2700000" dist="38100">
                    <a:srgbClr val="C0C0C0"/>
                  </a:outerShdw>
                </a:effectLst>
                <a:latin typeface="Tahoma"/>
                <a:ea typeface="Tahoma"/>
                <a:cs typeface="Tahoma"/>
                <a:sym typeface="Tahoma"/>
              </a:rPr>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4" name="Shape 5364"/>
        <p:cNvGrpSpPr/>
        <p:nvPr/>
      </p:nvGrpSpPr>
      <p:grpSpPr>
        <a:xfrm>
          <a:off x="0" y="0"/>
          <a:ext cx="0" cy="0"/>
          <a:chOff x="0" y="0"/>
          <a:chExt cx="0" cy="0"/>
        </a:xfrm>
      </p:grpSpPr>
      <p:sp>
        <p:nvSpPr>
          <p:cNvPr id="5365" name="Google Shape;5365;p66"/>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a:solidFill>
                  <a:srgbClr val="00C600"/>
                </a:solidFill>
                <a:effectLst>
                  <a:outerShdw blurRad="38100" algn="tl" dir="2700000" dist="38100">
                    <a:srgbClr val="C0C0C0"/>
                  </a:outerShdw>
                </a:effectLst>
                <a:latin typeface="Tahoma"/>
                <a:ea typeface="Tahoma"/>
                <a:cs typeface="Tahoma"/>
                <a:sym typeface="Tahoma"/>
              </a:rPr>
              <a:t>¿Qué hora es?- LA HORA = TIME</a:t>
            </a:r>
            <a:endParaRPr/>
          </a:p>
        </p:txBody>
      </p:sp>
      <p:sp>
        <p:nvSpPr>
          <p:cNvPr id="5366" name="Google Shape;5366;p66"/>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¿Qué hora es?			What time is it?</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 la una.			It's one.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Son las dos/tres/seis...	It's two/three/four...</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 mediodía.			It's noon.</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 medianoche.		It's midnight.</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Son las cinco y cinco.	It's 5:05</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Son las ocho y cuarto.	It's 8:15</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Son las diez menos cuarto.	It's 9:45</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35" name="Shape 5935"/>
        <p:cNvGrpSpPr/>
        <p:nvPr/>
      </p:nvGrpSpPr>
      <p:grpSpPr>
        <a:xfrm>
          <a:off x="0" y="0"/>
          <a:ext cx="0" cy="0"/>
          <a:chOff x="0" y="0"/>
          <a:chExt cx="0" cy="0"/>
        </a:xfrm>
      </p:grpSpPr>
      <p:sp>
        <p:nvSpPr>
          <p:cNvPr id="5936" name="Google Shape;5936;p1"/>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000"/>
              <a:buFont typeface="Tahoma"/>
              <a:buNone/>
            </a:pPr>
            <a:r>
              <a:rPr b="0" i="0" lang="en-US" sz="4000" u="none" cap="none" strike="noStrike">
                <a:solidFill>
                  <a:srgbClr val="00C600"/>
                </a:solidFill>
                <a:effectLst>
                  <a:outerShdw blurRad="38100" algn="tl" dir="2700000" dist="38100">
                    <a:srgbClr val="C0C0C0"/>
                  </a:outerShdw>
                </a:effectLst>
                <a:latin typeface="Tahoma"/>
                <a:ea typeface="Tahoma"/>
                <a:cs typeface="Tahoma"/>
                <a:sym typeface="Tahoma"/>
              </a:rPr>
              <a:t>LA HORA = TIME</a:t>
            </a:r>
            <a:endParaRPr b="0" i="0" sz="1400" u="none" cap="none" strike="noStrike">
              <a:solidFill>
                <a:srgbClr val="000000"/>
              </a:solidFill>
              <a:latin typeface="Arial"/>
              <a:ea typeface="Arial"/>
              <a:cs typeface="Arial"/>
              <a:sym typeface="Arial"/>
            </a:endParaRPr>
          </a:p>
        </p:txBody>
      </p:sp>
      <p:sp>
        <p:nvSpPr>
          <p:cNvPr id="5937" name="Google Shape;5937;p1"/>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Son las nueve menos diez.		It's 8:50</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Son diez para las nueve		    It's 8:50 (common in Mexico)</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Son las tres y media / treinta. 	It's 3:30</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de la mañana 		in the morning / AM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de la tarde 		   </a:t>
            </a:r>
            <a:r>
              <a:rPr lang="en-US" sz="2800">
                <a:solidFill>
                  <a:srgbClr val="FFFFFF"/>
                </a:solidFill>
                <a:effectLst>
                  <a:outerShdw blurRad="38100" algn="tl" dir="2700000" dist="38100">
                    <a:srgbClr val="C0C0C0"/>
                  </a:outerShdw>
                </a:effectLst>
                <a:latin typeface="Tahoma"/>
                <a:ea typeface="Tahoma"/>
                <a:cs typeface="Tahoma"/>
                <a:sym typeface="Tahoma"/>
              </a:rPr>
              <a:t> </a:t>
            </a: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in the afternoon / PM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de la noche 		in the evening / PM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en punto 		    exactly / sharp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¿A qué hora? 		At what time?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38" name="Shape 5938"/>
        <p:cNvGrpSpPr/>
        <p:nvPr/>
      </p:nvGrpSpPr>
      <p:grpSpPr>
        <a:xfrm>
          <a:off x="0" y="0"/>
          <a:ext cx="0" cy="0"/>
          <a:chOff x="0" y="0"/>
          <a:chExt cx="0" cy="0"/>
        </a:xfrm>
      </p:grpSpPr>
      <p:pic>
        <p:nvPicPr>
          <p:cNvPr id="5939" name="Google Shape;5939;p2"/>
          <p:cNvPicPr preferRelativeResize="0"/>
          <p:nvPr/>
        </p:nvPicPr>
        <p:blipFill rotWithShape="1">
          <a:blip r:embed="rId4">
            <a:alphaModFix/>
          </a:blip>
          <a:srcRect b="9811" l="11467" r="13332" t="9504"/>
          <a:stretch/>
        </p:blipFill>
        <p:spPr>
          <a:xfrm>
            <a:off x="186773" y="1474731"/>
            <a:ext cx="3437951" cy="2766725"/>
          </a:xfrm>
          <a:prstGeom prst="rect">
            <a:avLst/>
          </a:prstGeom>
          <a:noFill/>
          <a:ln>
            <a:noFill/>
          </a:ln>
        </p:spPr>
      </p:pic>
      <p:sp>
        <p:nvSpPr>
          <p:cNvPr id="5940" name="Google Shape;5940;p2"/>
          <p:cNvSpPr txBox="1"/>
          <p:nvPr/>
        </p:nvSpPr>
        <p:spPr>
          <a:xfrm>
            <a:off x="186785" y="4883688"/>
            <a:ext cx="4157100" cy="7680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4400"/>
              <a:buFont typeface="Times New Roman"/>
              <a:buNone/>
            </a:pPr>
            <a:r>
              <a:rPr b="1" i="0" lang="en-US" sz="4400" u="none" cap="none" strike="noStrike">
                <a:latin typeface="Times New Roman"/>
                <a:ea typeface="Times New Roman"/>
                <a:cs typeface="Times New Roman"/>
                <a:sym typeface="Times New Roman"/>
              </a:rPr>
              <a:t>Es la una y diez</a:t>
            </a:r>
            <a:endParaRPr b="0" i="0" sz="1400" u="none" cap="none" strike="noStrike">
              <a:latin typeface="Arial"/>
              <a:ea typeface="Arial"/>
              <a:cs typeface="Arial"/>
              <a:sym typeface="Arial"/>
            </a:endParaRPr>
          </a:p>
        </p:txBody>
      </p:sp>
      <p:pic>
        <p:nvPicPr>
          <p:cNvPr id="5941" name="Google Shape;5941;p2"/>
          <p:cNvPicPr preferRelativeResize="0"/>
          <p:nvPr/>
        </p:nvPicPr>
        <p:blipFill rotWithShape="1">
          <a:blip r:embed="rId5">
            <a:alphaModFix/>
          </a:blip>
          <a:srcRect b="6210" l="7989" r="13368" t="7649"/>
          <a:stretch/>
        </p:blipFill>
        <p:spPr>
          <a:xfrm>
            <a:off x="5204434" y="1445976"/>
            <a:ext cx="3437951" cy="2824249"/>
          </a:xfrm>
          <a:prstGeom prst="rect">
            <a:avLst/>
          </a:prstGeom>
          <a:noFill/>
          <a:ln>
            <a:noFill/>
          </a:ln>
        </p:spPr>
      </p:pic>
      <p:sp>
        <p:nvSpPr>
          <p:cNvPr id="5942" name="Google Shape;5942;p2"/>
          <p:cNvSpPr txBox="1"/>
          <p:nvPr/>
        </p:nvSpPr>
        <p:spPr>
          <a:xfrm>
            <a:off x="5048854" y="4540352"/>
            <a:ext cx="3749100" cy="14547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b="1" lang="en-US" sz="4100">
                <a:solidFill>
                  <a:schemeClr val="dk1"/>
                </a:solidFill>
                <a:latin typeface="Times New Roman"/>
                <a:ea typeface="Times New Roman"/>
                <a:cs typeface="Times New Roman"/>
                <a:sym typeface="Times New Roman"/>
              </a:rPr>
              <a:t>Son las cuatro y media</a:t>
            </a:r>
            <a:endParaRPr sz="4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40"/>
                                        </p:tgtEl>
                                        <p:attrNameLst>
                                          <p:attrName>style.visibility</p:attrName>
                                        </p:attrNameLst>
                                      </p:cBhvr>
                                      <p:to>
                                        <p:strVal val="visible"/>
                                      </p:to>
                                    </p:set>
                                    <p:anim calcmode="lin" valueType="num">
                                      <p:cBhvr additive="base">
                                        <p:cTn dur="500"/>
                                        <p:tgtEl>
                                          <p:spTgt spid="59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3" name="Shape 5943"/>
        <p:cNvGrpSpPr/>
        <p:nvPr/>
      </p:nvGrpSpPr>
      <p:grpSpPr>
        <a:xfrm>
          <a:off x="0" y="0"/>
          <a:ext cx="0" cy="0"/>
          <a:chOff x="0" y="0"/>
          <a:chExt cx="0" cy="0"/>
        </a:xfrm>
      </p:grpSpPr>
      <p:sp>
        <p:nvSpPr>
          <p:cNvPr id="5944" name="Google Shape;5944;p3"/>
          <p:cNvSpPr/>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45" name="Google Shape;5945;p3"/>
          <p:cNvSpPr/>
          <p:nvPr/>
        </p:nvSpPr>
        <p:spPr>
          <a:xfrm>
            <a:off x="301625" y="1527175"/>
            <a:ext cx="8504100" cy="457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46" name="Google Shape;5946;p3"/>
          <p:cNvPicPr preferRelativeResize="0"/>
          <p:nvPr/>
        </p:nvPicPr>
        <p:blipFill rotWithShape="1">
          <a:blip r:embed="rId4">
            <a:alphaModFix/>
          </a:blip>
          <a:srcRect b="0" l="0" r="0" t="0"/>
          <a:stretch/>
        </p:blipFill>
        <p:spPr>
          <a:xfrm>
            <a:off x="611775" y="975538"/>
            <a:ext cx="7920450" cy="5675274"/>
          </a:xfrm>
          <a:prstGeom prst="rect">
            <a:avLst/>
          </a:prstGeom>
          <a:noFill/>
          <a:ln>
            <a:noFill/>
          </a:ln>
        </p:spPr>
      </p:pic>
      <p:sp>
        <p:nvSpPr>
          <p:cNvPr id="5947" name="Google Shape;5947;p3"/>
          <p:cNvSpPr txBox="1"/>
          <p:nvPr/>
        </p:nvSpPr>
        <p:spPr>
          <a:xfrm>
            <a:off x="3285517" y="-2"/>
            <a:ext cx="3162000" cy="8004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lang="en-US" sz="4000"/>
              <a:t>Vegetables</a:t>
            </a:r>
            <a:endParaRPr sz="4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1" name="Shape 5071"/>
        <p:cNvGrpSpPr/>
        <p:nvPr/>
      </p:nvGrpSpPr>
      <p:grpSpPr>
        <a:xfrm>
          <a:off x="0" y="0"/>
          <a:ext cx="0" cy="0"/>
          <a:chOff x="0" y="0"/>
          <a:chExt cx="0" cy="0"/>
        </a:xfrm>
      </p:grpSpPr>
      <p:sp>
        <p:nvSpPr>
          <p:cNvPr id="5072" name="Google Shape;5072;p18"/>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400"/>
              <a:buFont typeface="Tahoma"/>
              <a:buNone/>
            </a:pPr>
            <a:r>
              <a:rPr b="0" i="0" lang="en-US" sz="4400" u="none">
                <a:solidFill>
                  <a:srgbClr val="6699FF"/>
                </a:solidFill>
                <a:effectLst>
                  <a:outerShdw blurRad="38100" algn="tl" dir="2700000" dist="38100">
                    <a:srgbClr val="C0C0C0"/>
                  </a:outerShdw>
                </a:effectLst>
                <a:latin typeface="Tahoma"/>
                <a:ea typeface="Tahoma"/>
                <a:cs typeface="Tahoma"/>
                <a:sym typeface="Tahoma"/>
              </a:rPr>
              <a:t>Numeros</a:t>
            </a:r>
            <a:endParaRPr/>
          </a:p>
        </p:txBody>
      </p:sp>
      <p:sp>
        <p:nvSpPr>
          <p:cNvPr id="5073" name="Google Shape;5073;p18"/>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90. noventa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100. cien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101. ciento uno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110. ciento diez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122. ciento veintidos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137. ciento treinta y siete</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199. ciento noventa y nueve</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200. doscientos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8" name="Shape 5948"/>
        <p:cNvGrpSpPr/>
        <p:nvPr/>
      </p:nvGrpSpPr>
      <p:grpSpPr>
        <a:xfrm>
          <a:off x="0" y="0"/>
          <a:ext cx="0" cy="0"/>
          <a:chOff x="0" y="0"/>
          <a:chExt cx="0" cy="0"/>
        </a:xfrm>
      </p:grpSpPr>
      <p:pic>
        <p:nvPicPr>
          <p:cNvPr id="5949" name="Google Shape;5949;p4"/>
          <p:cNvPicPr preferRelativeResize="0"/>
          <p:nvPr/>
        </p:nvPicPr>
        <p:blipFill rotWithShape="1">
          <a:blip r:embed="rId4">
            <a:alphaModFix/>
          </a:blip>
          <a:srcRect b="0" l="0" r="0" t="0"/>
          <a:stretch/>
        </p:blipFill>
        <p:spPr>
          <a:xfrm>
            <a:off x="0" y="239239"/>
            <a:ext cx="9144001" cy="637953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5" name="Shape 5405"/>
        <p:cNvGrpSpPr/>
        <p:nvPr/>
      </p:nvGrpSpPr>
      <p:grpSpPr>
        <a:xfrm>
          <a:off x="0" y="0"/>
          <a:ext cx="0" cy="0"/>
          <a:chOff x="0" y="0"/>
          <a:chExt cx="0" cy="0"/>
        </a:xfrm>
      </p:grpSpPr>
      <p:sp>
        <p:nvSpPr>
          <p:cNvPr id="5406" name="Google Shape;5406;p73"/>
          <p:cNvSpPr txBox="1"/>
          <p:nvPr/>
        </p:nvSpPr>
        <p:spPr>
          <a:xfrm>
            <a:off x="4932362" y="1268412"/>
            <a:ext cx="4357800" cy="6648600"/>
          </a:xfrm>
          <a:prstGeom prst="rect">
            <a:avLst/>
          </a:prstGeom>
          <a:noFill/>
          <a:ln>
            <a:noFill/>
          </a:ln>
        </p:spPr>
        <p:txBody>
          <a:bodyPr anchorCtr="0" anchor="t" bIns="46800" lIns="90000" spcFirstLastPara="1" rIns="90000" wrap="square" tIns="46800">
            <a:spAutoFit/>
          </a:bodyPr>
          <a:lstStyle/>
          <a:p>
            <a:pPr indent="-457200" lvl="0" marL="457200" marR="0" rtl="0" algn="l">
              <a:lnSpc>
                <a:spcPct val="100000"/>
              </a:lnSpc>
              <a:spcBef>
                <a:spcPts val="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Potatoes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Lettuces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Oranges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Carrots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Bananas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Grapes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Tomatoes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Onions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Pears</a:t>
            </a:r>
            <a:endParaRPr/>
          </a:p>
          <a:p>
            <a:pPr indent="-457200" lvl="0" marL="457200" marR="0" rtl="0" algn="l">
              <a:lnSpc>
                <a:spcPct val="100000"/>
              </a:lnSpc>
              <a:spcBef>
                <a:spcPts val="1500"/>
              </a:spcBef>
              <a:spcAft>
                <a:spcPts val="0"/>
              </a:spcAft>
              <a:buClr>
                <a:srgbClr val="FFFF00"/>
              </a:buClr>
              <a:buSzPts val="2400"/>
              <a:buFont typeface="Times New Roman"/>
              <a:buAutoNum type="alphaLcParenR"/>
            </a:pPr>
            <a:r>
              <a:rPr b="1" i="0" lang="en-US" sz="2400" u="none">
                <a:solidFill>
                  <a:srgbClr val="FFFF00"/>
                </a:solidFill>
                <a:latin typeface="Comic Sans MS"/>
                <a:ea typeface="Comic Sans MS"/>
                <a:cs typeface="Comic Sans MS"/>
                <a:sym typeface="Comic Sans MS"/>
              </a:rPr>
              <a:t>Apples</a:t>
            </a:r>
            <a:endParaRPr/>
          </a:p>
          <a:p>
            <a:pPr indent="-457200" lvl="0" marL="457200" marR="0" rtl="0" algn="l">
              <a:lnSpc>
                <a:spcPct val="100000"/>
              </a:lnSpc>
              <a:spcBef>
                <a:spcPts val="1500"/>
              </a:spcBef>
              <a:spcAft>
                <a:spcPts val="0"/>
              </a:spcAft>
              <a:buClr>
                <a:srgbClr val="FFFFFF"/>
              </a:buClr>
              <a:buSzPts val="2400"/>
              <a:buFont typeface="Arial"/>
              <a:buNone/>
            </a:pPr>
            <a:r>
              <a:t/>
            </a:r>
            <a:endParaRPr b="1" i="0" sz="2400" u="non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b="1" i="0" sz="2400" u="none">
              <a:solidFill>
                <a:srgbClr val="FFFFFF"/>
              </a:solidFill>
              <a:latin typeface="Comic Sans MS"/>
              <a:ea typeface="Comic Sans MS"/>
              <a:cs typeface="Comic Sans MS"/>
              <a:sym typeface="Comic Sans MS"/>
            </a:endParaRPr>
          </a:p>
        </p:txBody>
      </p:sp>
      <p:sp>
        <p:nvSpPr>
          <p:cNvPr id="5407" name="Google Shape;5407;p73"/>
          <p:cNvSpPr txBox="1"/>
          <p:nvPr/>
        </p:nvSpPr>
        <p:spPr>
          <a:xfrm>
            <a:off x="395287" y="1268412"/>
            <a:ext cx="3672000" cy="5524500"/>
          </a:xfrm>
          <a:prstGeom prst="rect">
            <a:avLst/>
          </a:prstGeom>
          <a:noFill/>
          <a:ln>
            <a:noFill/>
          </a:ln>
        </p:spPr>
        <p:txBody>
          <a:bodyPr anchorCtr="0" anchor="t" bIns="46800" lIns="90000" spcFirstLastPara="1" rIns="90000" wrap="square" tIns="46800">
            <a:spAutoFit/>
          </a:bodyPr>
          <a:lstStyle/>
          <a:p>
            <a:pPr indent="-457200" lvl="0" marL="457200" marR="0" rtl="0" algn="l">
              <a:lnSpc>
                <a:spcPct val="100000"/>
              </a:lnSpc>
              <a:spcBef>
                <a:spcPts val="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cebollas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Los tomates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peras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lechugas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patatas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naranjas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uvas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manzanas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Los plátanos</a:t>
            </a:r>
            <a:endParaRPr/>
          </a:p>
          <a:p>
            <a:pPr indent="-457200" lvl="0" marL="457200" marR="0" rtl="0" algn="l">
              <a:lnSpc>
                <a:spcPct val="100000"/>
              </a:lnSpc>
              <a:spcBef>
                <a:spcPts val="1500"/>
              </a:spcBef>
              <a:spcAft>
                <a:spcPts val="0"/>
              </a:spcAft>
              <a:buClr>
                <a:srgbClr val="FFFF00"/>
              </a:buClr>
              <a:buSzPts val="2400"/>
              <a:buFont typeface="Times New Roman"/>
              <a:buAutoNum type="arabicPeriod"/>
            </a:pPr>
            <a:r>
              <a:rPr b="1" i="0" lang="en-US" sz="2400" u="none">
                <a:solidFill>
                  <a:srgbClr val="FFFF00"/>
                </a:solidFill>
                <a:latin typeface="Comic Sans MS"/>
                <a:ea typeface="Comic Sans MS"/>
                <a:cs typeface="Comic Sans MS"/>
                <a:sym typeface="Comic Sans MS"/>
              </a:rPr>
              <a:t>Las zanahorias</a:t>
            </a:r>
            <a:endParaRPr/>
          </a:p>
        </p:txBody>
      </p:sp>
      <p:sp>
        <p:nvSpPr>
          <p:cNvPr id="5408" name="Google Shape;5408;p73"/>
          <p:cNvSpPr txBox="1"/>
          <p:nvPr/>
        </p:nvSpPr>
        <p:spPr>
          <a:xfrm>
            <a:off x="611187" y="0"/>
            <a:ext cx="8137500" cy="1176300"/>
          </a:xfrm>
          <a:prstGeom prst="rect">
            <a:avLst/>
          </a:prstGeom>
          <a:noFill/>
          <a:ln>
            <a:noFill/>
          </a:ln>
        </p:spPr>
        <p:txBody>
          <a:bodyPr anchorCtr="0" anchor="t" bIns="46800" lIns="90000" spcFirstLastPara="1" rIns="90000" wrap="square" tIns="46800">
            <a:spAutoFit/>
          </a:bodyPr>
          <a:lstStyle/>
          <a:p>
            <a:pPr indent="-457200" lvl="0" marL="457200" marR="0" rtl="0" algn="l">
              <a:lnSpc>
                <a:spcPct val="100000"/>
              </a:lnSpc>
              <a:spcBef>
                <a:spcPts val="0"/>
              </a:spcBef>
              <a:spcAft>
                <a:spcPts val="0"/>
              </a:spcAft>
              <a:buClr>
                <a:srgbClr val="FFC000"/>
              </a:buClr>
              <a:buSzPts val="2800"/>
              <a:buFont typeface="Comic Sans MS"/>
              <a:buNone/>
            </a:pPr>
            <a:r>
              <a:rPr b="1" i="0" lang="en-US" sz="2800" u="none">
                <a:solidFill>
                  <a:srgbClr val="FFC000"/>
                </a:solidFill>
                <a:latin typeface="Comic Sans MS"/>
                <a:ea typeface="Comic Sans MS"/>
                <a:cs typeface="Comic Sans MS"/>
                <a:sym typeface="Comic Sans MS"/>
              </a:rPr>
              <a:t>Match up the following fruit and vegetables </a:t>
            </a:r>
            <a:endParaRPr/>
          </a:p>
          <a:p>
            <a:pPr indent="-457200" lvl="0" marL="457200" marR="0" rtl="0" algn="l">
              <a:lnSpc>
                <a:spcPct val="100000"/>
              </a:lnSpc>
              <a:spcBef>
                <a:spcPts val="1700"/>
              </a:spcBef>
              <a:spcAft>
                <a:spcPts val="0"/>
              </a:spcAft>
              <a:buClr>
                <a:srgbClr val="FFC000"/>
              </a:buClr>
              <a:buSzPts val="2800"/>
              <a:buFont typeface="Comic Sans MS"/>
              <a:buNone/>
            </a:pPr>
            <a:r>
              <a:rPr b="1" i="1" lang="en-US" sz="2800" u="none">
                <a:solidFill>
                  <a:srgbClr val="FFC000"/>
                </a:solidFill>
                <a:latin typeface="Comic Sans MS"/>
                <a:ea typeface="Comic Sans MS"/>
                <a:cs typeface="Comic Sans MS"/>
                <a:sym typeface="Comic Sans MS"/>
              </a:rPr>
              <a:t>Pay attention to words that look similar</a:t>
            </a:r>
            <a:endParaRPr/>
          </a:p>
        </p:txBody>
      </p:sp>
      <p:cxnSp>
        <p:nvCxnSpPr>
          <p:cNvPr id="5409" name="Google Shape;5409;p73"/>
          <p:cNvCxnSpPr/>
          <p:nvPr/>
        </p:nvCxnSpPr>
        <p:spPr>
          <a:xfrm>
            <a:off x="2843212" y="1557337"/>
            <a:ext cx="2089200" cy="3672000"/>
          </a:xfrm>
          <a:prstGeom prst="straightConnector1">
            <a:avLst/>
          </a:prstGeom>
          <a:noFill/>
          <a:ln cap="flat" cmpd="sng" w="88900">
            <a:solidFill>
              <a:srgbClr val="FF0000"/>
            </a:solidFill>
            <a:prstDash val="solid"/>
            <a:miter lim="800000"/>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3" name="Shape 5413"/>
        <p:cNvGrpSpPr/>
        <p:nvPr/>
      </p:nvGrpSpPr>
      <p:grpSpPr>
        <a:xfrm>
          <a:off x="0" y="0"/>
          <a:ext cx="0" cy="0"/>
          <a:chOff x="0" y="0"/>
          <a:chExt cx="0" cy="0"/>
        </a:xfrm>
      </p:grpSpPr>
      <p:sp>
        <p:nvSpPr>
          <p:cNvPr id="5414" name="Google Shape;5414;p74"/>
          <p:cNvSpPr txBox="1"/>
          <p:nvPr/>
        </p:nvSpPr>
        <p:spPr>
          <a:xfrm>
            <a:off x="457200" y="304800"/>
            <a:ext cx="82296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Lectura: Calle Maria de Molina</a:t>
            </a:r>
            <a:endParaRPr/>
          </a:p>
        </p:txBody>
      </p:sp>
      <p:sp>
        <p:nvSpPr>
          <p:cNvPr id="5415" name="Google Shape;5415;p74"/>
          <p:cNvSpPr txBox="1"/>
          <p:nvPr/>
        </p:nvSpPr>
        <p:spPr>
          <a:xfrm>
            <a:off x="457200" y="14478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Paco vive y trabaja en Madrid. Isabel vive y trabaja en Madrid también. Paco trabaja como arquitecto en una oficina de la calle Goya. Isabel trabaja como administradora en la oficina de Iberia - Líneas Aéreas de España - en la calle Maria de Molina.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9" name="Shape 5419"/>
        <p:cNvGrpSpPr/>
        <p:nvPr/>
      </p:nvGrpSpPr>
      <p:grpSpPr>
        <a:xfrm>
          <a:off x="0" y="0"/>
          <a:ext cx="0" cy="0"/>
          <a:chOff x="0" y="0"/>
          <a:chExt cx="0" cy="0"/>
        </a:xfrm>
      </p:grpSpPr>
      <p:sp>
        <p:nvSpPr>
          <p:cNvPr id="5420" name="Google Shape;5420;p75"/>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Lectura: Calle Maria de Molina</a:t>
            </a:r>
            <a:endParaRPr/>
          </a:p>
        </p:txBody>
      </p:sp>
      <p:sp>
        <p:nvSpPr>
          <p:cNvPr id="5421" name="Google Shape;5421;p75"/>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Paco trabaja en la calle Goya pero vive en la calle Meléndez Valdés, en un apartamento. Isabel vive con la familia en un piso de la calle Almagro. El apartamento de paco es pequeño, pero el piso de la familia Isabel es muy grande.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5" name="Shape 5425"/>
        <p:cNvGrpSpPr/>
        <p:nvPr/>
      </p:nvGrpSpPr>
      <p:grpSpPr>
        <a:xfrm>
          <a:off x="0" y="0"/>
          <a:ext cx="0" cy="0"/>
          <a:chOff x="0" y="0"/>
          <a:chExt cx="0" cy="0"/>
        </a:xfrm>
      </p:grpSpPr>
      <p:sp>
        <p:nvSpPr>
          <p:cNvPr id="5426" name="Google Shape;5426;p76"/>
          <p:cNvSpPr txBox="1"/>
          <p:nvPr/>
        </p:nvSpPr>
        <p:spPr>
          <a:xfrm>
            <a:off x="457200" y="292100"/>
            <a:ext cx="8229600" cy="85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Lectura: Calle Maria de Molina</a:t>
            </a:r>
            <a:endParaRPr/>
          </a:p>
        </p:txBody>
      </p:sp>
      <p:sp>
        <p:nvSpPr>
          <p:cNvPr id="5427" name="Google Shape;5427;p76"/>
          <p:cNvSpPr txBox="1"/>
          <p:nvPr/>
        </p:nvSpPr>
        <p:spPr>
          <a:xfrm>
            <a:off x="457200" y="1295400"/>
            <a:ext cx="82296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00C600"/>
                </a:solidFill>
                <a:effectLst>
                  <a:outerShdw blurRad="38100" algn="tl" dir="2700000" dist="38100">
                    <a:srgbClr val="C0C0C0"/>
                  </a:outerShdw>
                </a:effectLst>
                <a:latin typeface="Tahoma"/>
                <a:ea typeface="Tahoma"/>
                <a:cs typeface="Tahoma"/>
                <a:sym typeface="Tahoma"/>
              </a:rPr>
              <a:t>Isabel dice: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Somos seis en mi familia: mi padre, mi madre, y cuatro hijos. Tengo una hermana, y dos hermanos. Mi hermana se llama Margarita y mis hermanos se llaman Fernando y Jose Antonio. Margarita está casada.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1" name="Shape 5431"/>
        <p:cNvGrpSpPr/>
        <p:nvPr/>
      </p:nvGrpSpPr>
      <p:grpSpPr>
        <a:xfrm>
          <a:off x="0" y="0"/>
          <a:ext cx="0" cy="0"/>
          <a:chOff x="0" y="0"/>
          <a:chExt cx="0" cy="0"/>
        </a:xfrm>
      </p:grpSpPr>
      <p:sp>
        <p:nvSpPr>
          <p:cNvPr id="5432" name="Google Shape;5432;p77"/>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Lectura: Calle Maria de Molina</a:t>
            </a:r>
            <a:endParaRPr/>
          </a:p>
        </p:txBody>
      </p:sp>
      <p:sp>
        <p:nvSpPr>
          <p:cNvPr id="5433" name="Google Shape;5433;p77"/>
          <p:cNvSpPr txBox="1"/>
          <p:nvPr/>
        </p:nvSpPr>
        <p:spPr>
          <a:xfrm>
            <a:off x="457200" y="13716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Su marido se llama Luis Méndez . Es el hijo de los Sres. Méndez. Margarita y Luis tienen un hijo – Luisito.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Fernando y Jose Antonio no están casados. Viven en casa con mi padres. Mi madre tiene un perro. Es muy pequeño y simpático. Se llama Chispa. </a:t>
            </a:r>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7" name="Shape 5437"/>
        <p:cNvGrpSpPr/>
        <p:nvPr/>
      </p:nvGrpSpPr>
      <p:grpSpPr>
        <a:xfrm>
          <a:off x="0" y="0"/>
          <a:ext cx="0" cy="0"/>
          <a:chOff x="0" y="0"/>
          <a:chExt cx="0" cy="0"/>
        </a:xfrm>
      </p:grpSpPr>
      <p:sp>
        <p:nvSpPr>
          <p:cNvPr id="5438" name="Google Shape;5438;p78"/>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How to make simple affirmative, negative statements.</a:t>
            </a:r>
            <a:endParaRPr/>
          </a:p>
        </p:txBody>
      </p:sp>
      <p:sp>
        <p:nvSpPr>
          <p:cNvPr id="5439" name="Google Shape;5439;p78"/>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Ella habla inglés.		=	She speaks English.</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Él es profesor.		=	He is a professor.</a:t>
            </a:r>
            <a:endParaRPr/>
          </a:p>
          <a:p>
            <a:pPr indent="-342900" lvl="0" marL="342900" marR="0" rtl="0" algn="l">
              <a:lnSpc>
                <a:spcPct val="9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700"/>
              </a:spcBef>
              <a:spcAft>
                <a:spcPts val="0"/>
              </a:spcAft>
              <a:buClr>
                <a:srgbClr val="FFCC00"/>
              </a:buClr>
              <a:buSzPts val="2800"/>
              <a:buFont typeface="Tahoma"/>
              <a:buNone/>
            </a:pPr>
            <a:r>
              <a:rPr b="0" i="0" lang="en-US" sz="2800" u="none">
                <a:solidFill>
                  <a:srgbClr val="FFCC00"/>
                </a:solidFill>
                <a:effectLst>
                  <a:outerShdw blurRad="38100" algn="tl" dir="2700000" dist="38100">
                    <a:srgbClr val="C0C0C0"/>
                  </a:outerShdw>
                </a:effectLst>
                <a:latin typeface="Tahoma"/>
                <a:ea typeface="Tahoma"/>
                <a:cs typeface="Tahoma"/>
                <a:sym typeface="Tahoma"/>
              </a:rPr>
              <a:t>For negative sentence, place the word "no" before the verb.</a:t>
            </a:r>
            <a:endParaRPr/>
          </a:p>
          <a:p>
            <a:pPr indent="-342900" lvl="0" marL="342900" marR="0" rtl="0" algn="l">
              <a:lnSpc>
                <a:spcPct val="9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Ella no habla inglés.	=	She doesn't speak 					English.</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Él no es profesor.	=	He is not a professor.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0" name="Shape 5950"/>
        <p:cNvGrpSpPr/>
        <p:nvPr/>
      </p:nvGrpSpPr>
      <p:grpSpPr>
        <a:xfrm>
          <a:off x="0" y="0"/>
          <a:ext cx="0" cy="0"/>
          <a:chOff x="0" y="0"/>
          <a:chExt cx="0" cy="0"/>
        </a:xfrm>
      </p:grpSpPr>
      <p:sp>
        <p:nvSpPr>
          <p:cNvPr id="5951" name="Google Shape;5951;p5"/>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cap="none" strike="noStrike">
                <a:solidFill>
                  <a:srgbClr val="FFCC00"/>
                </a:solidFill>
                <a:effectLst>
                  <a:outerShdw blurRad="38100" algn="tl" dir="2700000" dist="38100">
                    <a:srgbClr val="C0C0C0"/>
                  </a:outerShdw>
                </a:effectLst>
                <a:latin typeface="Tahoma"/>
                <a:ea typeface="Tahoma"/>
                <a:cs typeface="Tahoma"/>
                <a:sym typeface="Tahoma"/>
              </a:rPr>
              <a:t>List of affirmative words and their negative counterparts:</a:t>
            </a:r>
            <a:br>
              <a:rPr b="0" i="0" lang="en-US" sz="4000" u="none" cap="none" strike="noStrike">
                <a:solidFill>
                  <a:srgbClr val="FFCC00"/>
                </a:solidFill>
                <a:effectLst>
                  <a:outerShdw blurRad="38100" algn="tl" dir="2700000" dist="38100">
                    <a:srgbClr val="C0C0C0"/>
                  </a:outerShdw>
                </a:effectLst>
                <a:latin typeface="Tahoma"/>
                <a:ea typeface="Tahoma"/>
                <a:cs typeface="Tahoma"/>
                <a:sym typeface="Tahoma"/>
              </a:rPr>
            </a:br>
            <a:endParaRPr b="0" i="0" sz="1400" u="none" cap="none" strike="noStrike">
              <a:solidFill>
                <a:srgbClr val="000000"/>
              </a:solidFill>
              <a:latin typeface="Arial"/>
              <a:ea typeface="Arial"/>
              <a:cs typeface="Arial"/>
              <a:sym typeface="Arial"/>
            </a:endParaRPr>
          </a:p>
        </p:txBody>
      </p:sp>
      <p:sp>
        <p:nvSpPr>
          <p:cNvPr id="5952" name="Google Shape;5952;p5"/>
          <p:cNvSpPr txBox="1"/>
          <p:nvPr/>
        </p:nvSpPr>
        <p:spPr>
          <a:xfrm>
            <a:off x="315150" y="1676300"/>
            <a:ext cx="8513700" cy="5162100"/>
          </a:xfrm>
          <a:prstGeom prst="rect">
            <a:avLst/>
          </a:prstGeom>
          <a:noFill/>
          <a:ln>
            <a:noFill/>
          </a:ln>
        </p:spPr>
        <p:txBody>
          <a:bodyPr anchorCtr="0" anchor="t" bIns="45700" lIns="91425" spcFirstLastPara="1" rIns="91425" wrap="square" tIns="45700">
            <a:noAutofit/>
          </a:bodyPr>
          <a:lstStyle/>
          <a:p>
            <a:pPr indent="-369570" lvl="0" marL="342900" marR="0" rtl="0" algn="l">
              <a:lnSpc>
                <a:spcPct val="80000"/>
              </a:lnSpc>
              <a:spcBef>
                <a:spcPts val="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algo (something)			 alguien (somebody)</a:t>
            </a:r>
            <a:endParaRPr b="0" i="0" sz="3300" u="none" cap="none" strike="noStrike">
              <a:solidFill>
                <a:srgbClr val="000000"/>
              </a:solidFill>
              <a:latin typeface="Arial"/>
              <a:ea typeface="Arial"/>
              <a:cs typeface="Arial"/>
              <a:sym typeface="Arial"/>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nada (nothing)			 nadie (nobody)</a:t>
            </a:r>
            <a:endParaRPr b="0" i="0" sz="3300" u="none" cap="none" strike="noStrike">
              <a:solidFill>
                <a:srgbClr val="FFFFFF"/>
              </a:solidFill>
              <a:effectLst>
                <a:outerShdw blurRad="38100" algn="tl" dir="2700000" dist="38100">
                  <a:srgbClr val="C0C0C0"/>
                </a:outerShdw>
              </a:effectLst>
              <a:latin typeface="Tahoma"/>
              <a:ea typeface="Tahoma"/>
              <a:cs typeface="Tahoma"/>
              <a:sym typeface="Tahoma"/>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algún (-o, -a, -os, -as) (some, something)</a:t>
            </a:r>
            <a:endParaRPr b="0" i="0" sz="3300" u="none" cap="none" strike="noStrike">
              <a:solidFill>
                <a:srgbClr val="000000"/>
              </a:solidFill>
              <a:latin typeface="Arial"/>
              <a:ea typeface="Arial"/>
              <a:cs typeface="Arial"/>
              <a:sym typeface="Arial"/>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ningún (-o, -a, -os, -as) (no, none)</a:t>
            </a:r>
            <a:endParaRPr b="0" i="0" sz="3300" u="none" cap="none" strike="noStrike">
              <a:solidFill>
                <a:srgbClr val="FFFFFF"/>
              </a:solidFill>
              <a:effectLst>
                <a:outerShdw blurRad="38100" algn="tl" dir="2700000" dist="38100">
                  <a:srgbClr val="C0C0C0"/>
                </a:outerShdw>
              </a:effectLst>
              <a:latin typeface="Tahoma"/>
              <a:ea typeface="Tahoma"/>
              <a:cs typeface="Tahoma"/>
              <a:sym typeface="Tahoma"/>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siempre (always)</a:t>
            </a:r>
            <a:endParaRPr b="0" i="0" sz="3300" u="none" cap="none" strike="noStrike">
              <a:solidFill>
                <a:srgbClr val="000000"/>
              </a:solidFill>
              <a:latin typeface="Arial"/>
              <a:ea typeface="Arial"/>
              <a:cs typeface="Arial"/>
              <a:sym typeface="Arial"/>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nunca (never) jamás (never, ever)</a:t>
            </a:r>
            <a:endParaRPr b="0" i="0" sz="3300" u="none" cap="none" strike="noStrike">
              <a:solidFill>
                <a:srgbClr val="FFFFFF"/>
              </a:solidFill>
              <a:effectLst>
                <a:outerShdw blurRad="38100" algn="tl" dir="2700000" dist="38100">
                  <a:srgbClr val="C0C0C0"/>
                </a:outerShdw>
              </a:effectLst>
              <a:latin typeface="Tahoma"/>
              <a:ea typeface="Tahoma"/>
              <a:cs typeface="Tahoma"/>
              <a:sym typeface="Tahoma"/>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también (also)</a:t>
            </a:r>
            <a:endParaRPr b="0" i="0" sz="3300" u="none" cap="none" strike="noStrike">
              <a:solidFill>
                <a:srgbClr val="000000"/>
              </a:solidFill>
              <a:latin typeface="Arial"/>
              <a:ea typeface="Arial"/>
              <a:cs typeface="Arial"/>
              <a:sym typeface="Arial"/>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tampoco (neither, not either)</a:t>
            </a:r>
            <a:endParaRPr b="0" i="0" sz="3300" u="none" cap="none" strike="noStrike">
              <a:solidFill>
                <a:srgbClr val="FFFFFF"/>
              </a:solidFill>
              <a:effectLst>
                <a:outerShdw blurRad="38100" algn="tl" dir="2700000" dist="38100">
                  <a:srgbClr val="C0C0C0"/>
                </a:outerShdw>
              </a:effectLst>
              <a:latin typeface="Tahoma"/>
              <a:ea typeface="Tahoma"/>
              <a:cs typeface="Tahoma"/>
              <a:sym typeface="Tahoma"/>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o . . . o (either . . . or)</a:t>
            </a:r>
            <a:endParaRPr b="0" i="0" sz="3300" u="none" cap="none" strike="noStrike">
              <a:solidFill>
                <a:srgbClr val="000000"/>
              </a:solidFill>
              <a:latin typeface="Arial"/>
              <a:ea typeface="Arial"/>
              <a:cs typeface="Arial"/>
              <a:sym typeface="Arial"/>
            </a:endParaRPr>
          </a:p>
          <a:p>
            <a:pPr indent="-369570" lvl="0" marL="342900" marR="0" rtl="0" algn="l">
              <a:lnSpc>
                <a:spcPct val="80000"/>
              </a:lnSpc>
              <a:spcBef>
                <a:spcPts val="600"/>
              </a:spcBef>
              <a:spcAft>
                <a:spcPts val="0"/>
              </a:spcAft>
              <a:buClr>
                <a:srgbClr val="FFCC00"/>
              </a:buClr>
              <a:buSzPts val="3300"/>
              <a:buFont typeface="Tahoma"/>
              <a:buChar char="•"/>
            </a:pPr>
            <a:r>
              <a:rPr b="0" i="0" lang="en-US" sz="3300" u="none" cap="none" strike="noStrike">
                <a:solidFill>
                  <a:srgbClr val="FFFFFF"/>
                </a:solidFill>
                <a:effectLst>
                  <a:outerShdw blurRad="38100" algn="tl" dir="2700000" dist="38100">
                    <a:srgbClr val="C0C0C0"/>
                  </a:outerShdw>
                </a:effectLst>
                <a:latin typeface="Tahoma"/>
                <a:ea typeface="Tahoma"/>
                <a:cs typeface="Tahoma"/>
                <a:sym typeface="Tahoma"/>
              </a:rPr>
              <a:t>ni . . . ni (neither . . . nor)</a:t>
            </a:r>
            <a:endParaRPr b="0" i="0" sz="33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9" name="Shape 5449"/>
        <p:cNvGrpSpPr/>
        <p:nvPr/>
      </p:nvGrpSpPr>
      <p:grpSpPr>
        <a:xfrm>
          <a:off x="0" y="0"/>
          <a:ext cx="0" cy="0"/>
          <a:chOff x="0" y="0"/>
          <a:chExt cx="0" cy="0"/>
        </a:xfrm>
      </p:grpSpPr>
      <p:sp>
        <p:nvSpPr>
          <p:cNvPr id="5450" name="Google Shape;5450;p80"/>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How do I ask a question in Spanish?</a:t>
            </a:r>
            <a:endParaRPr/>
          </a:p>
        </p:txBody>
      </p:sp>
      <p:sp>
        <p:nvSpPr>
          <p:cNvPr id="5451" name="Google Shape;5451;p80"/>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In English we change the order of the subject and person in order to make a question.</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eg. (affirmative) = They have eaten (interogative) = Have they eaten?</a:t>
            </a:r>
            <a:endParaRPr/>
          </a:p>
          <a:p>
            <a:pPr indent="-342900" lvl="0" marL="342900" marR="0" rtl="0" algn="l">
              <a:lnSpc>
                <a:spcPct val="8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In Spanish there is no change in the word order.  You know that someone is asking a question because there is a change in intonation at the end of the sentence.  In written Spanish there are question marks both at the beginning and at the end of the question. eg  </a:t>
            </a:r>
            <a:r>
              <a:rPr b="0" i="0" lang="en-US" sz="2800" u="none">
                <a:solidFill>
                  <a:srgbClr val="33CCCC"/>
                </a:solidFill>
                <a:effectLst>
                  <a:outerShdw blurRad="38100" algn="tl" dir="2700000" dist="38100">
                    <a:srgbClr val="C0C0C0"/>
                  </a:outerShdw>
                </a:effectLst>
                <a:latin typeface="Tahoma"/>
                <a:ea typeface="Tahoma"/>
                <a:cs typeface="Tahoma"/>
                <a:sym typeface="Tahoma"/>
              </a:rPr>
              <a:t>¿Tienes fuego?</a:t>
            </a:r>
            <a:r>
              <a:rPr b="0" i="0" lang="en-US" sz="2800" u="none">
                <a:solidFill>
                  <a:srgbClr val="FFFFFF"/>
                </a:solidFill>
                <a:effectLst>
                  <a:outerShdw blurRad="38100" algn="tl" dir="2700000" dist="38100">
                    <a:srgbClr val="C0C0C0"/>
                  </a:outerShdw>
                </a:effectLst>
                <a:latin typeface="Tahoma"/>
                <a:ea typeface="Tahoma"/>
                <a:cs typeface="Tahoma"/>
                <a:sym typeface="Tahoma"/>
              </a:rPr>
              <a:t> (Do you have a light?)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5" name="Shape 5455"/>
        <p:cNvGrpSpPr/>
        <p:nvPr/>
      </p:nvGrpSpPr>
      <p:grpSpPr>
        <a:xfrm>
          <a:off x="0" y="0"/>
          <a:ext cx="0" cy="0"/>
          <a:chOff x="0" y="0"/>
          <a:chExt cx="0" cy="0"/>
        </a:xfrm>
      </p:grpSpPr>
      <p:sp>
        <p:nvSpPr>
          <p:cNvPr id="5456" name="Google Shape;5456;p81"/>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4000"/>
              <a:buFont typeface="Tahoma"/>
              <a:buNone/>
            </a:pPr>
            <a:r>
              <a:rPr b="0" i="0" lang="en-US" sz="4000" u="none">
                <a:solidFill>
                  <a:srgbClr val="FFCC00"/>
                </a:solidFill>
                <a:effectLst>
                  <a:outerShdw blurRad="38100" algn="tl" dir="2700000" dist="38100">
                    <a:srgbClr val="C0C0C0"/>
                  </a:outerShdw>
                </a:effectLst>
                <a:latin typeface="Tahoma"/>
                <a:ea typeface="Tahoma"/>
                <a:cs typeface="Tahoma"/>
                <a:sym typeface="Tahoma"/>
              </a:rPr>
              <a:t>How do I ask a question in Spanish?</a:t>
            </a:r>
            <a:endParaRPr/>
          </a:p>
        </p:txBody>
      </p:sp>
      <p:sp>
        <p:nvSpPr>
          <p:cNvPr id="5457" name="Google Shape;5457;p81"/>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There is also another way to make a question. In English it is called a tag question. </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eg. You live in Spain, don't you?</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This is a difficult system for foreigners learning English but in Spanish it is very easy. You just add "verdad" or "no" to the end of the question and use a question intonation. For example:</a:t>
            </a:r>
            <a:endParaRPr/>
          </a:p>
          <a:p>
            <a:pPr indent="-342900" lvl="0" marL="342900" marR="0" rtl="0" algn="l">
              <a:lnSpc>
                <a:spcPct val="9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r>
              <a:rPr b="0" i="0" lang="en-US" sz="2800" u="none">
                <a:solidFill>
                  <a:srgbClr val="33CCCC"/>
                </a:solidFill>
                <a:effectLst>
                  <a:outerShdw blurRad="38100" algn="tl" dir="2700000" dist="38100">
                    <a:srgbClr val="C0C0C0"/>
                  </a:outerShdw>
                </a:effectLst>
                <a:latin typeface="Tahoma"/>
                <a:ea typeface="Tahoma"/>
                <a:cs typeface="Tahoma"/>
                <a:sym typeface="Tahoma"/>
              </a:rPr>
              <a:t>¿Vives en España, verdad?</a:t>
            </a:r>
            <a:r>
              <a:rPr b="0" i="0" lang="en-US" sz="2800" u="none">
                <a:solidFill>
                  <a:srgbClr val="FFFFFF"/>
                </a:solidFill>
                <a:effectLst>
                  <a:outerShdw blurRad="38100" algn="tl" dir="2700000" dist="38100">
                    <a:srgbClr val="C0C0C0"/>
                  </a:outerShdw>
                </a:effectLst>
                <a:latin typeface="Tahoma"/>
                <a:ea typeface="Tahoma"/>
                <a:cs typeface="Tahoma"/>
                <a:sym typeface="Tahoma"/>
              </a:rPr>
              <a:t> or  </a:t>
            </a:r>
            <a:r>
              <a:rPr b="0" i="0" lang="en-US" sz="2800" u="none">
                <a:solidFill>
                  <a:srgbClr val="33CCCC"/>
                </a:solidFill>
                <a:effectLst>
                  <a:outerShdw blurRad="38100" algn="tl" dir="2700000" dist="38100">
                    <a:srgbClr val="C0C0C0"/>
                  </a:outerShdw>
                </a:effectLst>
                <a:latin typeface="Tahoma"/>
                <a:ea typeface="Tahoma"/>
                <a:cs typeface="Tahoma"/>
                <a:sym typeface="Tahoma"/>
              </a:rPr>
              <a:t>¿Vives en España, no?</a:t>
            </a:r>
            <a:r>
              <a:rPr b="0" i="0" lang="en-US" sz="2800" u="none">
                <a:solidFill>
                  <a:srgbClr val="FFFFFF"/>
                </a:solidFill>
                <a:effectLst>
                  <a:outerShdw blurRad="38100" algn="tl" dir="2700000" dist="38100">
                    <a:srgbClr val="C0C0C0"/>
                  </a:outerShdw>
                </a:effectLst>
                <a:latin typeface="Tahoma"/>
                <a:ea typeface="Tahoma"/>
                <a:cs typeface="Tahoma"/>
                <a:sym typeface="Tahoma"/>
              </a:rPr>
              <a:t> Note ("verdad" means "True")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7" name="Shape 5077"/>
        <p:cNvGrpSpPr/>
        <p:nvPr/>
      </p:nvGrpSpPr>
      <p:grpSpPr>
        <a:xfrm>
          <a:off x="0" y="0"/>
          <a:ext cx="0" cy="0"/>
          <a:chOff x="0" y="0"/>
          <a:chExt cx="0" cy="0"/>
        </a:xfrm>
      </p:grpSpPr>
      <p:sp>
        <p:nvSpPr>
          <p:cNvPr id="5078" name="Google Shape;5078;p19"/>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400"/>
              <a:buFont typeface="Tahoma"/>
              <a:buNone/>
            </a:pPr>
            <a:r>
              <a:rPr b="0" i="0" lang="en-US" sz="4400" u="none">
                <a:solidFill>
                  <a:srgbClr val="6699FF"/>
                </a:solidFill>
                <a:effectLst>
                  <a:outerShdw blurRad="38100" algn="tl" dir="2700000" dist="38100">
                    <a:srgbClr val="C0C0C0"/>
                  </a:outerShdw>
                </a:effectLst>
                <a:latin typeface="Tahoma"/>
                <a:ea typeface="Tahoma"/>
                <a:cs typeface="Tahoma"/>
                <a:sym typeface="Tahoma"/>
              </a:rPr>
              <a:t>Numeros</a:t>
            </a:r>
            <a:endParaRPr/>
          </a:p>
        </p:txBody>
      </p:sp>
      <p:sp>
        <p:nvSpPr>
          <p:cNvPr id="5079" name="Google Shape;5079;p19"/>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200. doscintos 			300. trescientos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400. cuatrocientos		500. quinientos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600. seiscientos		    700. setecientos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800. ocho cientos		900. novecientos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1000. mil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1999. mil novecientos noventa y nueve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2010. dos mil diez</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1" name="Shape 5461"/>
        <p:cNvGrpSpPr/>
        <p:nvPr/>
      </p:nvGrpSpPr>
      <p:grpSpPr>
        <a:xfrm>
          <a:off x="0" y="0"/>
          <a:ext cx="0" cy="0"/>
          <a:chOff x="0" y="0"/>
          <a:chExt cx="0" cy="0"/>
        </a:xfrm>
      </p:grpSpPr>
      <p:sp>
        <p:nvSpPr>
          <p:cNvPr id="5462" name="Google Shape;5462;p82"/>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How do I make negative sentences in Spanish?</a:t>
            </a:r>
            <a:endParaRPr/>
          </a:p>
        </p:txBody>
      </p:sp>
      <p:sp>
        <p:nvSpPr>
          <p:cNvPr id="5463" name="Google Shape;5463;p82"/>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If you speak Spanish a lot you may find yourself using ¿no?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This is very easy you just put "no" before the verb.</a:t>
            </a:r>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a:solidFill>
                  <a:srgbClr val="FFFFFF"/>
                </a:solidFill>
                <a:effectLst>
                  <a:outerShdw blurRad="38100" algn="tl" dir="2700000" dist="38100">
                    <a:srgbClr val="C0C0C0"/>
                  </a:outerShdw>
                </a:effectLst>
                <a:latin typeface="Tahoma"/>
                <a:ea typeface="Tahoma"/>
                <a:cs typeface="Tahoma"/>
                <a:sym typeface="Tahoma"/>
              </a:rPr>
              <a:t>	eg. No vivo en Paris.  = I don't  live in Paris.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7" name="Shape 5467"/>
        <p:cNvGrpSpPr/>
        <p:nvPr/>
      </p:nvGrpSpPr>
      <p:grpSpPr>
        <a:xfrm>
          <a:off x="0" y="0"/>
          <a:ext cx="0" cy="0"/>
          <a:chOff x="0" y="0"/>
          <a:chExt cx="0" cy="0"/>
        </a:xfrm>
      </p:grpSpPr>
      <p:sp>
        <p:nvSpPr>
          <p:cNvPr id="5468" name="Shape 5468"/>
          <p:cNvSpPr/>
          <p:nvPr/>
        </p:nvSpPr>
        <p:spPr>
          <a:xfrm>
            <a:off x="685800" y="1295400"/>
            <a:ext cx="7054850" cy="2979725"/>
          </a:xfrm>
          <a:prstGeom prst="rect"/>
          <a:solidFill>
            <a:srgbClr val="FFC000"/>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Comic Sans MS"/>
              </a:rPr>
              <a:t>Los Adjetivos</a:t>
            </a:r>
          </a:p>
        </p:txBody>
      </p:sp>
    </p:spTree>
  </p:cSld>
  <p:clrMapOvr>
    <a:masterClrMapping/>
  </p:clrMapOvr>
  <p:transition advTm="1024" spd="slow">
    <p:wheel/>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3" name="Shape 5953"/>
        <p:cNvGrpSpPr/>
        <p:nvPr/>
      </p:nvGrpSpPr>
      <p:grpSpPr>
        <a:xfrm>
          <a:off x="0" y="0"/>
          <a:ext cx="0" cy="0"/>
          <a:chOff x="0" y="0"/>
          <a:chExt cx="0" cy="0"/>
        </a:xfrm>
      </p:grpSpPr>
      <p:sp>
        <p:nvSpPr>
          <p:cNvPr id="5954" name="Google Shape;5954;p6"/>
          <p:cNvSpPr txBox="1"/>
          <p:nvPr/>
        </p:nvSpPr>
        <p:spPr>
          <a:xfrm>
            <a:off x="457200" y="292100"/>
            <a:ext cx="8229600" cy="2247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lang="en-US" sz="4000">
                <a:solidFill>
                  <a:srgbClr val="FFFF00"/>
                </a:solidFill>
                <a:effectLst>
                  <a:outerShdw blurRad="38100" algn="tl" dir="2700000" dist="38100">
                    <a:srgbClr val="C0C0C0"/>
                  </a:outerShdw>
                </a:effectLst>
                <a:latin typeface="Tahoma"/>
                <a:ea typeface="Tahoma"/>
                <a:cs typeface="Tahoma"/>
                <a:sym typeface="Tahoma"/>
              </a:rPr>
              <a:t>Los Adjectivos - Adjectives</a:t>
            </a:r>
            <a:endParaRPr sz="4000">
              <a:solidFill>
                <a:srgbClr val="FFFF00"/>
              </a:solidFill>
              <a:effectLst>
                <a:outerShdw blurRad="38100" algn="tl" dir="2700000" dist="38100">
                  <a:srgbClr val="C0C0C0"/>
                </a:outerShdw>
              </a:effectLst>
              <a:latin typeface="Tahoma"/>
              <a:ea typeface="Tahoma"/>
              <a:cs typeface="Tahoma"/>
              <a:sym typeface="Tahoma"/>
            </a:endParaRPr>
          </a:p>
          <a:p>
            <a:pPr indent="0" lvl="0" marL="0" marR="0" rtl="0" algn="l">
              <a:lnSpc>
                <a:spcPct val="100000"/>
              </a:lnSpc>
              <a:spcBef>
                <a:spcPts val="0"/>
              </a:spcBef>
              <a:spcAft>
                <a:spcPts val="0"/>
              </a:spcAft>
              <a:buClr>
                <a:srgbClr val="FFFF00"/>
              </a:buClr>
              <a:buSzPts val="4000"/>
              <a:buFont typeface="Tahoma"/>
              <a:buNone/>
            </a:pPr>
            <a:r>
              <a:rPr b="0" i="0" lang="en-US" sz="4000" u="none" cap="none" strike="noStrike">
                <a:solidFill>
                  <a:srgbClr val="FFFF00"/>
                </a:solidFill>
                <a:effectLst>
                  <a:outerShdw blurRad="38100" algn="tl" dir="2700000" dist="38100">
                    <a:srgbClr val="C0C0C0"/>
                  </a:outerShdw>
                </a:effectLst>
                <a:latin typeface="Tahoma"/>
                <a:ea typeface="Tahoma"/>
                <a:cs typeface="Tahoma"/>
                <a:sym typeface="Tahoma"/>
              </a:rPr>
              <a:t>How do I use adjectives in Spanish?</a:t>
            </a:r>
            <a:endParaRPr b="0" i="0" sz="1400" u="none" cap="none" strike="noStrike">
              <a:solidFill>
                <a:srgbClr val="000000"/>
              </a:solidFill>
              <a:latin typeface="Arial"/>
              <a:ea typeface="Arial"/>
              <a:cs typeface="Arial"/>
              <a:sym typeface="Arial"/>
            </a:endParaRPr>
          </a:p>
        </p:txBody>
      </p:sp>
      <p:sp>
        <p:nvSpPr>
          <p:cNvPr id="5955" name="Google Shape;5955;p6"/>
          <p:cNvSpPr txBox="1"/>
          <p:nvPr/>
        </p:nvSpPr>
        <p:spPr>
          <a:xfrm>
            <a:off x="457200" y="2539714"/>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As in most latin languages the the adjective goes after the noun. In English it is the opposite.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Eg. In English we say: "A red book" but in Spanish we say "A book  red"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Eg. A red book = Un libro rojo.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8" name="Shape 5478"/>
        <p:cNvGrpSpPr/>
        <p:nvPr/>
      </p:nvGrpSpPr>
      <p:grpSpPr>
        <a:xfrm>
          <a:off x="0" y="0"/>
          <a:ext cx="0" cy="0"/>
          <a:chOff x="0" y="0"/>
          <a:chExt cx="0" cy="0"/>
        </a:xfrm>
      </p:grpSpPr>
      <p:sp>
        <p:nvSpPr>
          <p:cNvPr id="5479" name="Google Shape;5479;p85"/>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How do I use adjectives in Spanish?</a:t>
            </a:r>
            <a:endParaRPr/>
          </a:p>
        </p:txBody>
      </p:sp>
      <p:sp>
        <p:nvSpPr>
          <p:cNvPr id="5480" name="Google Shape;5480;p85"/>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All the nouns in Spanish are either masculine or feminine and when we use an adjective they must agree with the gender of the noun. Also the adjective must agree in number so if the noun is plural so is the adjective.</a:t>
            </a:r>
            <a:endParaRPr/>
          </a:p>
          <a:p>
            <a:pPr indent="-342900" lvl="0" marL="342900" marR="0" rtl="0" algn="l">
              <a:lnSpc>
                <a:spcPct val="90000"/>
              </a:lnSpc>
              <a:spcBef>
                <a:spcPts val="600"/>
              </a:spcBef>
              <a:spcAft>
                <a:spcPts val="0"/>
              </a:spcAft>
              <a:buClr>
                <a:srgbClr val="FFCC00"/>
              </a:buClr>
              <a:buSzPts val="2880"/>
              <a:buFont typeface="Tahoma"/>
              <a:buChar char="•"/>
            </a:pPr>
            <a:r>
              <a:rPr b="0" i="0" lang="en-US" sz="2400" u="none">
                <a:solidFill>
                  <a:srgbClr val="FFFFFF"/>
                </a:solidFill>
                <a:effectLst>
                  <a:outerShdw blurRad="38100" algn="tl" dir="2700000" dist="38100">
                    <a:srgbClr val="C0C0C0"/>
                  </a:outerShdw>
                </a:effectLst>
                <a:latin typeface="Tahoma"/>
                <a:ea typeface="Tahoma"/>
                <a:cs typeface="Tahoma"/>
                <a:sym typeface="Tahoma"/>
              </a:rPr>
              <a:t>Generally speaking masculine adjectives end in "o" and feminine adjectives end in "a". There are also a lot of </a:t>
            </a:r>
            <a:endParaRPr/>
          </a:p>
          <a:p>
            <a:pPr indent="-342900" lvl="0" marL="342900" marR="0" rtl="0" algn="l">
              <a:lnSpc>
                <a:spcPct val="90000"/>
              </a:lnSpc>
              <a:spcBef>
                <a:spcPts val="600"/>
              </a:spcBef>
              <a:spcAft>
                <a:spcPts val="0"/>
              </a:spcAft>
              <a:buClr>
                <a:srgbClr val="FFFFFF"/>
              </a:buClr>
              <a:buSzPts val="2400"/>
              <a:buFont typeface="Tahoma"/>
              <a:buNone/>
            </a:pPr>
            <a:r>
              <a:rPr b="0" i="0" lang="en-US" sz="2400" u="none">
                <a:solidFill>
                  <a:srgbClr val="FFFFFF"/>
                </a:solidFill>
                <a:effectLst>
                  <a:outerShdw blurRad="38100" algn="tl" dir="2700000" dist="38100">
                    <a:srgbClr val="C0C0C0"/>
                  </a:outerShdw>
                </a:effectLst>
                <a:latin typeface="Tahoma"/>
                <a:ea typeface="Tahoma"/>
                <a:cs typeface="Tahoma"/>
                <a:sym typeface="Tahoma"/>
              </a:rPr>
              <a:t>	adjectives that do not have an "a" or "o" ending eg. verde = green in which case there is no difference when you use them with masculine or feminine nouns.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6" name="Shape 5956"/>
        <p:cNvGrpSpPr/>
        <p:nvPr/>
      </p:nvGrpSpPr>
      <p:grpSpPr>
        <a:xfrm>
          <a:off x="0" y="0"/>
          <a:ext cx="0" cy="0"/>
          <a:chOff x="0" y="0"/>
          <a:chExt cx="0" cy="0"/>
        </a:xfrm>
      </p:grpSpPr>
      <p:sp>
        <p:nvSpPr>
          <p:cNvPr id="5957" name="Google Shape;5957;p7"/>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cap="none" strike="noStrike">
                <a:solidFill>
                  <a:srgbClr val="FFFF00"/>
                </a:solidFill>
                <a:effectLst>
                  <a:outerShdw blurRad="38100" algn="tl" dir="2700000" dist="38100">
                    <a:srgbClr val="C0C0C0"/>
                  </a:outerShdw>
                </a:effectLst>
                <a:latin typeface="Tahoma"/>
                <a:ea typeface="Tahoma"/>
                <a:cs typeface="Tahoma"/>
                <a:sym typeface="Tahoma"/>
              </a:rPr>
              <a:t>How do I use adjectives in Spanish?</a:t>
            </a:r>
            <a:endParaRPr b="0" i="0" sz="1400" u="none" cap="none" strike="noStrike">
              <a:solidFill>
                <a:srgbClr val="000000"/>
              </a:solidFill>
              <a:latin typeface="Arial"/>
              <a:ea typeface="Arial"/>
              <a:cs typeface="Arial"/>
              <a:sym typeface="Arial"/>
            </a:endParaRPr>
          </a:p>
        </p:txBody>
      </p:sp>
      <p:sp>
        <p:nvSpPr>
          <p:cNvPr id="5958" name="Google Shape;5958;p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cap="none" strike="noStrike">
                <a:solidFill>
                  <a:srgbClr val="33CCCC"/>
                </a:solidFill>
                <a:effectLst>
                  <a:outerShdw blurRad="38100" algn="tl" dir="2700000" dist="38100">
                    <a:srgbClr val="C0C0C0"/>
                  </a:outerShdw>
                </a:effectLst>
                <a:latin typeface="Tahoma"/>
                <a:ea typeface="Tahoma"/>
                <a:cs typeface="Tahoma"/>
                <a:sym typeface="Tahoma"/>
              </a:rPr>
              <a:t>Noun   		    Adjective  Translation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	Una chica  	guapa 	    A pretty girl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	Unas chicas 	guapas  	Some pretty girls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	Un libro 	    rojo 		   A red book</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FFFFFF"/>
              </a:buClr>
              <a:buSzPts val="3200"/>
              <a:buFont typeface="Tahoma"/>
              <a:buNone/>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	Unos libros 	rojos 	   Some red books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9" name="Shape 5959"/>
        <p:cNvGrpSpPr/>
        <p:nvPr/>
      </p:nvGrpSpPr>
      <p:grpSpPr>
        <a:xfrm>
          <a:off x="0" y="0"/>
          <a:ext cx="0" cy="0"/>
          <a:chOff x="0" y="0"/>
          <a:chExt cx="0" cy="0"/>
        </a:xfrm>
      </p:grpSpPr>
      <p:sp>
        <p:nvSpPr>
          <p:cNvPr id="5960" name="Google Shape;5960;p8"/>
          <p:cNvSpPr txBox="1"/>
          <p:nvPr/>
        </p:nvSpPr>
        <p:spPr>
          <a:xfrm>
            <a:off x="457200" y="292100"/>
            <a:ext cx="8229600" cy="100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400"/>
              <a:buFont typeface="Tahoma"/>
              <a:buNone/>
            </a:pPr>
            <a:r>
              <a:rPr b="0" i="0" lang="en-US" sz="4400" u="none" cap="none" strike="noStrike">
                <a:solidFill>
                  <a:srgbClr val="FFFF00"/>
                </a:solidFill>
                <a:effectLst>
                  <a:outerShdw blurRad="38100" algn="tl" dir="2700000" dist="38100">
                    <a:srgbClr val="C0C0C0"/>
                  </a:outerShdw>
                </a:effectLst>
                <a:latin typeface="Tahoma"/>
                <a:ea typeface="Tahoma"/>
                <a:cs typeface="Tahoma"/>
                <a:sym typeface="Tahoma"/>
              </a:rPr>
              <a:t>Adjectives = Adjetivos</a:t>
            </a:r>
            <a:endParaRPr b="0" i="0" sz="1400" u="none" cap="none" strike="noStrike">
              <a:solidFill>
                <a:srgbClr val="000000"/>
              </a:solidFill>
              <a:latin typeface="Arial"/>
              <a:ea typeface="Arial"/>
              <a:cs typeface="Arial"/>
              <a:sym typeface="Arial"/>
            </a:endParaRPr>
          </a:p>
        </p:txBody>
      </p:sp>
      <p:sp>
        <p:nvSpPr>
          <p:cNvPr id="5961" name="Google Shape;5961;p8"/>
          <p:cNvSpPr txBox="1"/>
          <p:nvPr/>
        </p:nvSpPr>
        <p:spPr>
          <a:xfrm>
            <a:off x="457200" y="1524000"/>
            <a:ext cx="83820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Bueno x Malo; Guapo/a x Feo/a</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Grande x Pequeño; Pobre x rico</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Alto/a x Bajo/a; Largo x Corto</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Limpio x Sucio; Feliz x Triste</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Gordo x Flaco; Grueso x Delgado</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Colores tambien; Caro x Barato</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Frio x calor,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peor, cansado</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FFCC00"/>
              </a:buClr>
              <a:buSzPts val="3840"/>
              <a:buFont typeface="Tahoma"/>
              <a:buChar char="•"/>
            </a:pPr>
            <a:r>
              <a:rPr b="0" i="0" lang="en-US" sz="3200" u="none" cap="none" strike="noStrike">
                <a:solidFill>
                  <a:srgbClr val="FFFFFF"/>
                </a:solidFill>
                <a:effectLst>
                  <a:outerShdw blurRad="38100" algn="tl" dir="2700000" dist="38100">
                    <a:srgbClr val="C0C0C0"/>
                  </a:outerShdw>
                </a:effectLst>
                <a:latin typeface="Tahoma"/>
                <a:ea typeface="Tahoma"/>
                <a:cs typeface="Tahoma"/>
                <a:sym typeface="Tahoma"/>
              </a:rPr>
              <a:t>Ancho x Estrecho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2" name="Shape 5502"/>
        <p:cNvGrpSpPr/>
        <p:nvPr/>
      </p:nvGrpSpPr>
      <p:grpSpPr>
        <a:xfrm>
          <a:off x="0" y="0"/>
          <a:ext cx="0" cy="0"/>
          <a:chOff x="0" y="0"/>
          <a:chExt cx="0" cy="0"/>
        </a:xfrm>
      </p:grpSpPr>
      <p:sp>
        <p:nvSpPr>
          <p:cNvPr id="5503" name="Google Shape;5503;p89"/>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CC00"/>
              </a:buClr>
              <a:buSzPts val="3600"/>
              <a:buFont typeface="Tahoma"/>
              <a:buNone/>
            </a:pPr>
            <a:r>
              <a:rPr b="1" i="0" lang="en-US" sz="3600" u="none">
                <a:solidFill>
                  <a:srgbClr val="FFCC00"/>
                </a:solidFill>
                <a:effectLst>
                  <a:outerShdw blurRad="38100" algn="tl" dir="2700000" dist="38100">
                    <a:srgbClr val="C0C0C0"/>
                  </a:outerShdw>
                </a:effectLst>
                <a:latin typeface="Tahoma"/>
                <a:ea typeface="Tahoma"/>
                <a:cs typeface="Tahoma"/>
                <a:sym typeface="Tahoma"/>
              </a:rPr>
              <a:t>Escribe el adjetivo de significado contrario</a:t>
            </a:r>
            <a:r>
              <a:rPr b="0" i="0" lang="en-US" sz="4400" u="none">
                <a:solidFill>
                  <a:srgbClr val="FFFFFF"/>
                </a:solidFill>
                <a:effectLst>
                  <a:outerShdw blurRad="38100" algn="tl" dir="2700000" dist="38100">
                    <a:srgbClr val="C0C0C0"/>
                  </a:outerShdw>
                </a:effectLst>
                <a:latin typeface="Tahoma"/>
                <a:ea typeface="Tahoma"/>
                <a:cs typeface="Tahoma"/>
                <a:sym typeface="Tahoma"/>
              </a:rPr>
              <a:t> </a:t>
            </a:r>
            <a:endParaRPr/>
          </a:p>
        </p:txBody>
      </p:sp>
      <p:sp>
        <p:nvSpPr>
          <p:cNvPr id="5504" name="Google Shape;5504;p89"/>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4800"/>
              <a:buFont typeface="Tahoma"/>
              <a:buChar char="•"/>
            </a:pPr>
            <a:r>
              <a:rPr b="0" i="0" lang="en-US" sz="4000" u="none">
                <a:solidFill>
                  <a:srgbClr val="FFFFFF"/>
                </a:solidFill>
                <a:effectLst>
                  <a:outerShdw blurRad="38100" algn="tl" dir="2700000" dist="38100">
                    <a:srgbClr val="C0C0C0"/>
                  </a:outerShdw>
                </a:effectLst>
                <a:latin typeface="Tahoma"/>
                <a:ea typeface="Tahoma"/>
                <a:cs typeface="Tahoma"/>
                <a:sym typeface="Tahoma"/>
              </a:rPr>
              <a:t>Los Hoteles en Las Vegas no son baratos(cheap). Son caros(costly)</a:t>
            </a:r>
            <a:endParaRPr/>
          </a:p>
          <a:p>
            <a:pPr indent="-342900" lvl="0" marL="342900" marR="0" rtl="0" algn="l">
              <a:lnSpc>
                <a:spcPct val="100000"/>
              </a:lnSpc>
              <a:spcBef>
                <a:spcPts val="1000"/>
              </a:spcBef>
              <a:spcAft>
                <a:spcPts val="0"/>
              </a:spcAft>
              <a:buClr>
                <a:srgbClr val="FFCC00"/>
              </a:buClr>
              <a:buSzPts val="4800"/>
              <a:buFont typeface="Tahoma"/>
              <a:buChar char="•"/>
            </a:pPr>
            <a:r>
              <a:rPr b="0" i="0" lang="en-US" sz="4000" u="none">
                <a:solidFill>
                  <a:srgbClr val="FFFFFF"/>
                </a:solidFill>
                <a:effectLst>
                  <a:outerShdw blurRad="38100" algn="tl" dir="2700000" dist="38100">
                    <a:srgbClr val="C0C0C0"/>
                  </a:outerShdw>
                </a:effectLst>
                <a:latin typeface="Tahoma"/>
                <a:ea typeface="Tahoma"/>
                <a:cs typeface="Tahoma"/>
                <a:sym typeface="Tahoma"/>
              </a:rPr>
              <a:t>El Palacio de los reyes no es pequeña. Es .........</a:t>
            </a:r>
            <a:endParaRPr/>
          </a:p>
          <a:p>
            <a:pPr indent="-342900" lvl="0" marL="342900" marR="0" rtl="0" algn="l">
              <a:lnSpc>
                <a:spcPct val="100000"/>
              </a:lnSpc>
              <a:spcBef>
                <a:spcPts val="1000"/>
              </a:spcBef>
              <a:spcAft>
                <a:spcPts val="0"/>
              </a:spcAft>
              <a:buClr>
                <a:srgbClr val="FFCC00"/>
              </a:buClr>
              <a:buSzPts val="4800"/>
              <a:buFont typeface="Tahoma"/>
              <a:buChar char="•"/>
            </a:pPr>
            <a:r>
              <a:rPr b="0" i="0" lang="en-US" sz="4000" u="none">
                <a:solidFill>
                  <a:srgbClr val="FFFFFF"/>
                </a:solidFill>
                <a:effectLst>
                  <a:outerShdw blurRad="38100" algn="tl" dir="2700000" dist="38100">
                    <a:srgbClr val="C0C0C0"/>
                  </a:outerShdw>
                </a:effectLst>
                <a:latin typeface="Tahoma"/>
                <a:ea typeface="Tahoma"/>
                <a:cs typeface="Tahoma"/>
                <a:sym typeface="Tahoma"/>
              </a:rPr>
              <a:t>La actriz Penelope no es gorda. Es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8" name="Shape 5508"/>
        <p:cNvGrpSpPr/>
        <p:nvPr/>
      </p:nvGrpSpPr>
      <p:grpSpPr>
        <a:xfrm>
          <a:off x="0" y="0"/>
          <a:ext cx="0" cy="0"/>
          <a:chOff x="0" y="0"/>
          <a:chExt cx="0" cy="0"/>
        </a:xfrm>
      </p:grpSpPr>
      <p:sp>
        <p:nvSpPr>
          <p:cNvPr id="5509" name="Google Shape;5509;p90"/>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C0000"/>
              </a:buClr>
              <a:buSzPts val="4000"/>
              <a:buFont typeface="Tahoma"/>
              <a:buNone/>
            </a:pPr>
            <a:r>
              <a:rPr b="1" i="0" lang="en-US" sz="4000" u="none">
                <a:solidFill>
                  <a:srgbClr val="CC0000"/>
                </a:solidFill>
                <a:effectLst>
                  <a:outerShdw blurRad="38100" algn="tl" dir="2700000" dist="38100">
                    <a:srgbClr val="C0C0C0"/>
                  </a:outerShdw>
                </a:effectLst>
                <a:latin typeface="Tahoma"/>
                <a:ea typeface="Tahoma"/>
                <a:cs typeface="Tahoma"/>
                <a:sym typeface="Tahoma"/>
              </a:rPr>
              <a:t>Estar(to be), ir(to go), dar(to give)</a:t>
            </a:r>
            <a:r>
              <a:rPr b="0" i="0" lang="en-US" sz="4000" u="none">
                <a:solidFill>
                  <a:srgbClr val="CC0000"/>
                </a:solidFill>
                <a:effectLst>
                  <a:outerShdw blurRad="38100" algn="tl" dir="2700000" dist="38100">
                    <a:srgbClr val="C0C0C0"/>
                  </a:outerShdw>
                </a:effectLst>
                <a:latin typeface="Tahoma"/>
                <a:ea typeface="Tahoma"/>
                <a:cs typeface="Tahoma"/>
                <a:sym typeface="Tahoma"/>
              </a:rPr>
              <a:t> </a:t>
            </a:r>
            <a:endParaRPr/>
          </a:p>
        </p:txBody>
      </p:sp>
      <p:sp>
        <p:nvSpPr>
          <p:cNvPr id="5510" name="Google Shape;5510;p90"/>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You should already know how to conjugate the verb </a:t>
            </a:r>
            <a:r>
              <a:rPr b="0" i="0" lang="en-US" sz="2800" u="none">
                <a:solidFill>
                  <a:srgbClr val="CC0000"/>
                </a:solidFill>
                <a:effectLst>
                  <a:outerShdw blurRad="38100" algn="tl" dir="2700000" dist="38100">
                    <a:srgbClr val="C0C0C0"/>
                  </a:outerShdw>
                </a:effectLst>
                <a:latin typeface="Tahoma"/>
                <a:ea typeface="Tahoma"/>
                <a:cs typeface="Tahoma"/>
                <a:sym typeface="Tahoma"/>
              </a:rPr>
              <a:t>estar</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estoy 		- voy 	- doy</a:t>
            </a:r>
            <a:br>
              <a:rPr b="0" i="0" lang="en-US" sz="3200" u="none">
                <a:solidFill>
                  <a:srgbClr val="FFFFFF"/>
                </a:solidFill>
                <a:effectLst>
                  <a:outerShdw blurRad="38100" algn="tl" dir="2700000" dist="38100">
                    <a:srgbClr val="C0C0C0"/>
                  </a:outerShdw>
                </a:effectLst>
                <a:latin typeface="Tahoma"/>
                <a:ea typeface="Tahoma"/>
                <a:cs typeface="Tahoma"/>
                <a:sym typeface="Tahoma"/>
              </a:rPr>
            </a:br>
            <a:r>
              <a:rPr b="0" i="0" lang="en-US" sz="3200" u="none">
                <a:solidFill>
                  <a:srgbClr val="FFFFFF"/>
                </a:solidFill>
                <a:effectLst>
                  <a:outerShdw blurRad="38100" algn="tl" dir="2700000" dist="38100">
                    <a:srgbClr val="C0C0C0"/>
                  </a:outerShdw>
                </a:effectLst>
                <a:latin typeface="Tahoma"/>
                <a:ea typeface="Tahoma"/>
                <a:cs typeface="Tahoma"/>
                <a:sym typeface="Tahoma"/>
              </a:rPr>
              <a:t>estás 		- vas 	- das</a:t>
            </a:r>
            <a:br>
              <a:rPr b="0" i="0" lang="en-US" sz="3200" u="none">
                <a:solidFill>
                  <a:srgbClr val="FFFFFF"/>
                </a:solidFill>
                <a:effectLst>
                  <a:outerShdw blurRad="38100" algn="tl" dir="2700000" dist="38100">
                    <a:srgbClr val="C0C0C0"/>
                  </a:outerShdw>
                </a:effectLst>
                <a:latin typeface="Tahoma"/>
                <a:ea typeface="Tahoma"/>
                <a:cs typeface="Tahoma"/>
                <a:sym typeface="Tahoma"/>
              </a:rPr>
            </a:br>
            <a:r>
              <a:rPr b="0" i="0" lang="en-US" sz="3200" u="none">
                <a:solidFill>
                  <a:srgbClr val="FFFFFF"/>
                </a:solidFill>
                <a:effectLst>
                  <a:outerShdw blurRad="38100" algn="tl" dir="2700000" dist="38100">
                    <a:srgbClr val="C0C0C0"/>
                  </a:outerShdw>
                </a:effectLst>
                <a:latin typeface="Tahoma"/>
                <a:ea typeface="Tahoma"/>
                <a:cs typeface="Tahoma"/>
                <a:sym typeface="Tahoma"/>
              </a:rPr>
              <a:t>está 		- va 		- da</a:t>
            </a:r>
            <a:br>
              <a:rPr b="0" i="0" lang="en-US" sz="3200" u="none">
                <a:solidFill>
                  <a:srgbClr val="FFFFFF"/>
                </a:solidFill>
                <a:effectLst>
                  <a:outerShdw blurRad="38100" algn="tl" dir="2700000" dist="38100">
                    <a:srgbClr val="C0C0C0"/>
                  </a:outerShdw>
                </a:effectLst>
                <a:latin typeface="Tahoma"/>
                <a:ea typeface="Tahoma"/>
                <a:cs typeface="Tahoma"/>
                <a:sym typeface="Tahoma"/>
              </a:rPr>
            </a:br>
            <a:r>
              <a:rPr b="0" i="0" lang="en-US" sz="3200" u="none">
                <a:solidFill>
                  <a:srgbClr val="FFFFFF"/>
                </a:solidFill>
                <a:effectLst>
                  <a:outerShdw blurRad="38100" algn="tl" dir="2700000" dist="38100">
                    <a:srgbClr val="C0C0C0"/>
                  </a:outerShdw>
                </a:effectLst>
                <a:latin typeface="Tahoma"/>
                <a:ea typeface="Tahoma"/>
                <a:cs typeface="Tahoma"/>
                <a:sym typeface="Tahoma"/>
              </a:rPr>
              <a:t>estamos	- vamos 	- damos</a:t>
            </a:r>
            <a:br>
              <a:rPr b="0" i="0" lang="en-US" sz="3200" u="none">
                <a:solidFill>
                  <a:srgbClr val="FFFFFF"/>
                </a:solidFill>
                <a:effectLst>
                  <a:outerShdw blurRad="38100" algn="tl" dir="2700000" dist="38100">
                    <a:srgbClr val="C0C0C0"/>
                  </a:outerShdw>
                </a:effectLst>
                <a:latin typeface="Tahoma"/>
                <a:ea typeface="Tahoma"/>
                <a:cs typeface="Tahoma"/>
                <a:sym typeface="Tahoma"/>
              </a:rPr>
            </a:br>
            <a:r>
              <a:rPr b="0" i="0" lang="en-US" sz="3200" u="none">
                <a:solidFill>
                  <a:srgbClr val="FFFFFF"/>
                </a:solidFill>
                <a:effectLst>
                  <a:outerShdw blurRad="38100" algn="tl" dir="2700000" dist="38100">
                    <a:srgbClr val="C0C0C0"/>
                  </a:outerShdw>
                </a:effectLst>
                <a:latin typeface="Tahoma"/>
                <a:ea typeface="Tahoma"/>
                <a:cs typeface="Tahoma"/>
                <a:sym typeface="Tahoma"/>
              </a:rPr>
              <a:t>estáis		- vais 	- dais</a:t>
            </a:r>
            <a:br>
              <a:rPr b="0" i="0" lang="en-US" sz="3200" u="none">
                <a:solidFill>
                  <a:srgbClr val="FFFFFF"/>
                </a:solidFill>
                <a:effectLst>
                  <a:outerShdw blurRad="38100" algn="tl" dir="2700000" dist="38100">
                    <a:srgbClr val="C0C0C0"/>
                  </a:outerShdw>
                </a:effectLst>
                <a:latin typeface="Tahoma"/>
                <a:ea typeface="Tahoma"/>
                <a:cs typeface="Tahoma"/>
                <a:sym typeface="Tahoma"/>
              </a:rPr>
            </a:br>
            <a:r>
              <a:rPr b="0" i="0" lang="en-US" sz="3200" u="none">
                <a:solidFill>
                  <a:srgbClr val="FFFFFF"/>
                </a:solidFill>
                <a:effectLst>
                  <a:outerShdw blurRad="38100" algn="tl" dir="2700000" dist="38100">
                    <a:srgbClr val="C0C0C0"/>
                  </a:outerShdw>
                </a:effectLst>
                <a:latin typeface="Tahoma"/>
                <a:ea typeface="Tahoma"/>
                <a:cs typeface="Tahoma"/>
                <a:sym typeface="Tahoma"/>
              </a:rPr>
              <a:t>están 		- van 	- dan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14" name="Shape 5514"/>
        <p:cNvGrpSpPr/>
        <p:nvPr/>
      </p:nvGrpSpPr>
      <p:grpSpPr>
        <a:xfrm>
          <a:off x="0" y="0"/>
          <a:ext cx="0" cy="0"/>
          <a:chOff x="0" y="0"/>
          <a:chExt cx="0" cy="0"/>
        </a:xfrm>
      </p:grpSpPr>
      <p:sp>
        <p:nvSpPr>
          <p:cNvPr id="5515" name="Google Shape;5515;p91"/>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C0000"/>
              </a:buClr>
              <a:buSzPts val="4000"/>
              <a:buFont typeface="Tahoma"/>
              <a:buNone/>
            </a:pPr>
            <a:r>
              <a:rPr b="0" i="0" lang="en-US" sz="4000" u="none">
                <a:solidFill>
                  <a:srgbClr val="CC0000"/>
                </a:solidFill>
                <a:effectLst>
                  <a:outerShdw blurRad="38100" algn="tl" dir="2700000" dist="38100">
                    <a:srgbClr val="C0C0C0"/>
                  </a:outerShdw>
                </a:effectLst>
                <a:latin typeface="Tahoma"/>
                <a:ea typeface="Tahoma"/>
                <a:cs typeface="Tahoma"/>
                <a:sym typeface="Tahoma"/>
              </a:rPr>
              <a:t>Estar(to be), ir(to go), dar(to give)</a:t>
            </a:r>
            <a:endParaRPr/>
          </a:p>
        </p:txBody>
      </p:sp>
      <p:sp>
        <p:nvSpPr>
          <p:cNvPr id="5516" name="Google Shape;5516;p91"/>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Notice that </a:t>
            </a:r>
            <a:r>
              <a:rPr b="0" i="0" lang="en-US" sz="3200" u="none">
                <a:solidFill>
                  <a:srgbClr val="CC0000"/>
                </a:solidFill>
                <a:effectLst>
                  <a:outerShdw blurRad="38100" algn="tl" dir="2700000" dist="38100">
                    <a:srgbClr val="C0C0C0"/>
                  </a:outerShdw>
                </a:effectLst>
                <a:latin typeface="Tahoma"/>
                <a:ea typeface="Tahoma"/>
                <a:cs typeface="Tahoma"/>
                <a:sym typeface="Tahoma"/>
              </a:rPr>
              <a:t>ir</a:t>
            </a:r>
            <a:r>
              <a:rPr b="0" i="0" lang="en-US" sz="3200" u="none">
                <a:solidFill>
                  <a:srgbClr val="FFFFFF"/>
                </a:solidFill>
                <a:effectLst>
                  <a:outerShdw blurRad="38100" algn="tl" dir="2700000" dist="38100">
                    <a:srgbClr val="C0C0C0"/>
                  </a:outerShdw>
                </a:effectLst>
                <a:latin typeface="Tahoma"/>
                <a:ea typeface="Tahoma"/>
                <a:cs typeface="Tahoma"/>
                <a:sym typeface="Tahoma"/>
              </a:rPr>
              <a:t> and </a:t>
            </a:r>
            <a:r>
              <a:rPr b="0" i="0" lang="en-US" sz="3200" u="none">
                <a:solidFill>
                  <a:srgbClr val="CC0000"/>
                </a:solidFill>
                <a:effectLst>
                  <a:outerShdw blurRad="38100" algn="tl" dir="2700000" dist="38100">
                    <a:srgbClr val="C0C0C0"/>
                  </a:outerShdw>
                </a:effectLst>
                <a:latin typeface="Tahoma"/>
                <a:ea typeface="Tahoma"/>
                <a:cs typeface="Tahoma"/>
                <a:sym typeface="Tahoma"/>
              </a:rPr>
              <a:t>dar</a:t>
            </a:r>
            <a:r>
              <a:rPr b="0" i="0" lang="en-US" sz="3200" u="none">
                <a:solidFill>
                  <a:srgbClr val="FFFFFF"/>
                </a:solidFill>
                <a:effectLst>
                  <a:outerShdw blurRad="38100" algn="tl" dir="2700000" dist="38100">
                    <a:srgbClr val="C0C0C0"/>
                  </a:outerShdw>
                </a:effectLst>
                <a:latin typeface="Tahoma"/>
                <a:ea typeface="Tahoma"/>
                <a:cs typeface="Tahoma"/>
                <a:sym typeface="Tahoma"/>
              </a:rPr>
              <a:t> follow the same pattern as </a:t>
            </a:r>
            <a:r>
              <a:rPr b="0" i="0" lang="en-US" sz="3200" u="none">
                <a:solidFill>
                  <a:srgbClr val="CC0000"/>
                </a:solidFill>
                <a:effectLst>
                  <a:outerShdw blurRad="38100" algn="tl" dir="2700000" dist="38100">
                    <a:srgbClr val="C0C0C0"/>
                  </a:outerShdw>
                </a:effectLst>
                <a:latin typeface="Tahoma"/>
                <a:ea typeface="Tahoma"/>
                <a:cs typeface="Tahoma"/>
                <a:sym typeface="Tahoma"/>
              </a:rPr>
              <a:t>estar</a:t>
            </a:r>
            <a:r>
              <a:rPr b="0" i="0" lang="en-US" sz="3200" u="none">
                <a:solidFill>
                  <a:srgbClr val="FFFFFF"/>
                </a:solidFill>
                <a:effectLst>
                  <a:outerShdw blurRad="38100" algn="tl" dir="2700000" dist="38100">
                    <a:srgbClr val="C0C0C0"/>
                  </a:outerShdw>
                </a:effectLst>
                <a:latin typeface="Tahoma"/>
                <a:ea typeface="Tahoma"/>
                <a:cs typeface="Tahoma"/>
                <a:sym typeface="Tahoma"/>
              </a:rPr>
              <a:t>; they are irregular in the first person singular (yo).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Since these verbs are irregular, their conjugations must be memorized.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3" name="Shape 5083"/>
        <p:cNvGrpSpPr/>
        <p:nvPr/>
      </p:nvGrpSpPr>
      <p:grpSpPr>
        <a:xfrm>
          <a:off x="0" y="0"/>
          <a:ext cx="0" cy="0"/>
          <a:chOff x="0" y="0"/>
          <a:chExt cx="0" cy="0"/>
        </a:xfrm>
      </p:grpSpPr>
      <p:sp>
        <p:nvSpPr>
          <p:cNvPr id="5084" name="Google Shape;5084;p20"/>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400"/>
              <a:buFont typeface="Tahoma"/>
              <a:buNone/>
            </a:pPr>
            <a:r>
              <a:rPr b="0" i="0" lang="en-US" sz="4400" u="none">
                <a:solidFill>
                  <a:srgbClr val="6699FF"/>
                </a:solidFill>
                <a:effectLst>
                  <a:outerShdw blurRad="38100" algn="tl" dir="2700000" dist="38100">
                    <a:srgbClr val="C0C0C0"/>
                  </a:outerShdw>
                </a:effectLst>
                <a:latin typeface="Tahoma"/>
                <a:ea typeface="Tahoma"/>
                <a:cs typeface="Tahoma"/>
                <a:sym typeface="Tahoma"/>
              </a:rPr>
              <a:t>Números</a:t>
            </a:r>
            <a:endParaRPr/>
          </a:p>
        </p:txBody>
      </p:sp>
      <p:sp>
        <p:nvSpPr>
          <p:cNvPr id="5085" name="Google Shape;5085;p20"/>
          <p:cNvSpPr txBox="1"/>
          <p:nvPr/>
        </p:nvSpPr>
        <p:spPr>
          <a:xfrm>
            <a:off x="301625" y="1527175"/>
            <a:ext cx="85041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400. cuatrocientos		500. quinientos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555. quinientos cincuenta y cinco</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777. setecientos setenta y siete, 	1000. mil,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90 999. noventa mil novecientos noventa y nueve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100 020. cien mil veinte,</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1 000 000 = un millon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0" name="Shape 5520"/>
        <p:cNvGrpSpPr/>
        <p:nvPr/>
      </p:nvGrpSpPr>
      <p:grpSpPr>
        <a:xfrm>
          <a:off x="0" y="0"/>
          <a:ext cx="0" cy="0"/>
          <a:chOff x="0" y="0"/>
          <a:chExt cx="0" cy="0"/>
        </a:xfrm>
      </p:grpSpPr>
      <p:pic>
        <p:nvPicPr>
          <p:cNvPr id="5521" name="Google Shape;5521;p92"/>
          <p:cNvPicPr preferRelativeResize="0"/>
          <p:nvPr/>
        </p:nvPicPr>
        <p:blipFill rotWithShape="1">
          <a:blip r:embed="rId4">
            <a:alphaModFix/>
          </a:blip>
          <a:srcRect b="0" l="0" r="0" t="0"/>
          <a:stretch/>
        </p:blipFill>
        <p:spPr>
          <a:xfrm>
            <a:off x="688975" y="1085850"/>
            <a:ext cx="7394575" cy="3236912"/>
          </a:xfrm>
          <a:prstGeom prst="rect">
            <a:avLst/>
          </a:prstGeom>
          <a:noFill/>
          <a:ln>
            <a:noFill/>
          </a:ln>
        </p:spPr>
      </p:pic>
      <p:sp>
        <p:nvSpPr>
          <p:cNvPr id="5522" name="Google Shape;5522;p92"/>
          <p:cNvSpPr txBox="1"/>
          <p:nvPr/>
        </p:nvSpPr>
        <p:spPr>
          <a:xfrm>
            <a:off x="4213225" y="412750"/>
            <a:ext cx="3864000" cy="4605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a:solidFill>
                  <a:srgbClr val="FFFFFF"/>
                </a:solidFill>
                <a:latin typeface="Arial"/>
                <a:ea typeface="Arial"/>
                <a:cs typeface="Arial"/>
                <a:sym typeface="Arial"/>
              </a:rPr>
              <a:t>  </a:t>
            </a:r>
            <a:endParaRPr/>
          </a:p>
        </p:txBody>
      </p:sp>
    </p:spTree>
  </p:cSld>
  <p:clrMapOvr>
    <a:masterClrMapping/>
  </p:clrMapOvr>
  <p:transition advTm="1024" spd="slow">
    <p:wheel/>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6" name="Shape 5526"/>
        <p:cNvGrpSpPr/>
        <p:nvPr/>
      </p:nvGrpSpPr>
      <p:grpSpPr>
        <a:xfrm>
          <a:off x="0" y="0"/>
          <a:ext cx="0" cy="0"/>
          <a:chOff x="0" y="0"/>
          <a:chExt cx="0" cy="0"/>
        </a:xfrm>
      </p:grpSpPr>
      <p:sp>
        <p:nvSpPr>
          <p:cNvPr id="5527" name="Google Shape;5527;p93"/>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996600"/>
              </a:buClr>
              <a:buSzPts val="4400"/>
              <a:buFont typeface="Tahoma"/>
              <a:buNone/>
            </a:pPr>
            <a:r>
              <a:rPr b="1" i="1" lang="en-US" sz="4400" u="none">
                <a:solidFill>
                  <a:srgbClr val="996600"/>
                </a:solidFill>
                <a:effectLst>
                  <a:outerShdw blurRad="38100" algn="tl" dir="2700000" dist="38100">
                    <a:srgbClr val="C0C0C0"/>
                  </a:outerShdw>
                </a:effectLst>
                <a:latin typeface="Tahoma"/>
                <a:ea typeface="Tahoma"/>
                <a:cs typeface="Tahoma"/>
                <a:sym typeface="Tahoma"/>
              </a:rPr>
              <a:t>HAY = </a:t>
            </a:r>
            <a:r>
              <a:rPr b="1" i="1" lang="en-US" sz="4400" u="none">
                <a:solidFill>
                  <a:srgbClr val="00B0F0"/>
                </a:solidFill>
                <a:effectLst>
                  <a:outerShdw blurRad="38100" algn="tl" dir="2700000" dist="38100">
                    <a:srgbClr val="C0C0C0"/>
                  </a:outerShdw>
                </a:effectLst>
                <a:latin typeface="Tahoma"/>
                <a:ea typeface="Tahoma"/>
                <a:cs typeface="Tahoma"/>
                <a:sym typeface="Tahoma"/>
              </a:rPr>
              <a:t>THER IS / THERE ARE</a:t>
            </a:r>
            <a:endParaRPr/>
          </a:p>
        </p:txBody>
      </p:sp>
      <p:sp>
        <p:nvSpPr>
          <p:cNvPr id="5528" name="Google Shape;5528;p93"/>
          <p:cNvSpPr txBox="1"/>
          <p:nvPr/>
        </p:nvSpPr>
        <p:spPr>
          <a:xfrm>
            <a:off x="301625" y="1527175"/>
            <a:ext cx="85041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1" i="1" lang="en-US" sz="2800" u="none">
                <a:solidFill>
                  <a:srgbClr val="996600"/>
                </a:solidFill>
                <a:effectLst>
                  <a:outerShdw blurRad="38100" algn="tl" dir="2700000" dist="38100">
                    <a:srgbClr val="C0C0C0"/>
                  </a:outerShdw>
                </a:effectLst>
                <a:latin typeface="Tahoma"/>
                <a:ea typeface="Tahoma"/>
                <a:cs typeface="Tahoma"/>
                <a:sym typeface="Tahoma"/>
              </a:rPr>
              <a:t>Hay </a:t>
            </a:r>
            <a:r>
              <a:rPr b="0" i="0" lang="en-US" sz="2800" u="none">
                <a:solidFill>
                  <a:srgbClr val="FFFFFF"/>
                </a:solidFill>
                <a:effectLst>
                  <a:outerShdw blurRad="38100" algn="tl" dir="2700000" dist="38100">
                    <a:srgbClr val="C0C0C0"/>
                  </a:outerShdw>
                </a:effectLst>
                <a:latin typeface="Tahoma"/>
                <a:ea typeface="Tahoma"/>
                <a:cs typeface="Tahoma"/>
                <a:sym typeface="Tahoma"/>
              </a:rPr>
              <a:t>is an invaluable little word. Hay sounds the same as </a:t>
            </a:r>
            <a:r>
              <a:rPr b="1" i="0" lang="en-US" sz="2800" u="none">
                <a:solidFill>
                  <a:srgbClr val="996600"/>
                </a:solidFill>
                <a:effectLst>
                  <a:outerShdw blurRad="38100" algn="tl" dir="2700000" dist="38100">
                    <a:srgbClr val="C0C0C0"/>
                  </a:outerShdw>
                </a:effectLst>
                <a:latin typeface="Tahoma"/>
                <a:ea typeface="Tahoma"/>
                <a:cs typeface="Tahoma"/>
                <a:sym typeface="Tahoma"/>
              </a:rPr>
              <a:t>!Ay! </a:t>
            </a:r>
            <a:r>
              <a:rPr b="0" i="0" lang="en-US" sz="2800" u="none">
                <a:solidFill>
                  <a:srgbClr val="FFFFFF"/>
                </a:solidFill>
                <a:effectLst>
                  <a:outerShdw blurRad="38100" algn="tl" dir="2700000" dist="38100">
                    <a:srgbClr val="C0C0C0"/>
                  </a:outerShdw>
                </a:effectLst>
                <a:latin typeface="Tahoma"/>
                <a:ea typeface="Tahoma"/>
                <a:cs typeface="Tahoma"/>
                <a:sym typeface="Tahoma"/>
              </a:rPr>
              <a:t>It has a multiplicity of uses.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The impersonal verb form </a:t>
            </a:r>
            <a:r>
              <a:rPr b="1" i="1" lang="en-US" sz="2800" u="none">
                <a:solidFill>
                  <a:srgbClr val="996600"/>
                </a:solidFill>
                <a:effectLst>
                  <a:outerShdw blurRad="38100" algn="tl" dir="2700000" dist="38100">
                    <a:srgbClr val="C0C0C0"/>
                  </a:outerShdw>
                </a:effectLst>
                <a:latin typeface="Tahoma"/>
                <a:ea typeface="Tahoma"/>
                <a:cs typeface="Tahoma"/>
                <a:sym typeface="Tahoma"/>
              </a:rPr>
              <a:t>hay</a:t>
            </a:r>
            <a:r>
              <a:rPr b="1" i="0" lang="en-US" sz="2800" u="none">
                <a:solidFill>
                  <a:srgbClr val="996600"/>
                </a:solidFill>
                <a:effectLst>
                  <a:outerShdw blurRad="38100" algn="tl" dir="2700000" dist="38100">
                    <a:srgbClr val="C0C0C0"/>
                  </a:outerShdw>
                </a:effectLst>
                <a:latin typeface="Tahoma"/>
                <a:ea typeface="Tahoma"/>
                <a:cs typeface="Tahoma"/>
                <a:sym typeface="Tahoma"/>
              </a:rPr>
              <a:t> </a:t>
            </a:r>
            <a:r>
              <a:rPr b="0" i="0" lang="en-US" sz="2800" u="none">
                <a:solidFill>
                  <a:srgbClr val="FFFFFF"/>
                </a:solidFill>
                <a:effectLst>
                  <a:outerShdw blurRad="38100" algn="tl" dir="2700000" dist="38100">
                    <a:srgbClr val="C0C0C0"/>
                  </a:outerShdw>
                </a:effectLst>
                <a:latin typeface="Tahoma"/>
                <a:ea typeface="Tahoma"/>
                <a:cs typeface="Tahoma"/>
                <a:sym typeface="Tahoma"/>
              </a:rPr>
              <a:t>means “there is, there are” , “is there”, “are there” . </a:t>
            </a:r>
            <a:endParaRPr/>
          </a:p>
          <a:p>
            <a:pPr indent="-342900" lvl="0" marL="342900" marR="0" rtl="0" algn="l">
              <a:lnSpc>
                <a:spcPct val="100000"/>
              </a:lnSpc>
              <a:spcBef>
                <a:spcPts val="700"/>
              </a:spcBef>
              <a:spcAft>
                <a:spcPts val="0"/>
              </a:spcAft>
              <a:buClr>
                <a:srgbClr val="FFCC00"/>
              </a:buClr>
              <a:buSzPts val="3360"/>
              <a:buFont typeface="Tahoma"/>
              <a:buChar char="•"/>
            </a:pPr>
            <a:r>
              <a:rPr b="1" i="0" lang="en-US" sz="2800" u="none">
                <a:solidFill>
                  <a:srgbClr val="996600"/>
                </a:solidFill>
                <a:effectLst>
                  <a:outerShdw blurRad="38100" algn="tl" dir="2700000" dist="38100">
                    <a:srgbClr val="C0C0C0"/>
                  </a:outerShdw>
                </a:effectLst>
                <a:latin typeface="Tahoma"/>
                <a:ea typeface="Tahoma"/>
                <a:cs typeface="Tahoma"/>
                <a:sym typeface="Tahoma"/>
              </a:rPr>
              <a:t>Hay mucho tráfico	Hay dos personas</a:t>
            </a: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there is lot of traffic		There are two people</a:t>
            </a:r>
            <a:endParaRPr/>
          </a:p>
          <a:p>
            <a:pPr indent="-342900" lvl="0" marL="342900" marR="0" rtl="0" algn="l">
              <a:lnSpc>
                <a:spcPct val="100000"/>
              </a:lnSpc>
              <a:spcBef>
                <a:spcPts val="700"/>
              </a:spcBef>
              <a:spcAft>
                <a:spcPts val="0"/>
              </a:spcAft>
              <a:buClr>
                <a:srgbClr val="FFCC00"/>
              </a:buClr>
              <a:buSzPts val="3360"/>
              <a:buFont typeface="Tahoma"/>
              <a:buChar char="•"/>
            </a:pPr>
            <a:r>
              <a:rPr b="1" i="0" lang="en-US" sz="2800" u="none">
                <a:solidFill>
                  <a:srgbClr val="996600"/>
                </a:solidFill>
                <a:effectLst>
                  <a:outerShdw blurRad="38100" algn="tl" dir="2700000" dist="38100">
                    <a:srgbClr val="C0C0C0"/>
                  </a:outerShdw>
                </a:effectLst>
                <a:latin typeface="Tahoma"/>
                <a:ea typeface="Tahoma"/>
                <a:cs typeface="Tahoma"/>
                <a:sym typeface="Tahoma"/>
              </a:rPr>
              <a:t>Hay Chicas guapas</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There are beautiful girls</a:t>
            </a:r>
            <a:endParaRPr/>
          </a:p>
          <a:p>
            <a:pPr indent="-342900" lvl="0" marL="342900" marR="0" rtl="0" algn="l">
              <a:lnSpc>
                <a:spcPct val="100000"/>
              </a:lnSpc>
              <a:spcBef>
                <a:spcPts val="700"/>
              </a:spcBef>
              <a:spcAft>
                <a:spcPts val="0"/>
              </a:spcAft>
              <a:buClr>
                <a:srgbClr val="FFCC00"/>
              </a:buClr>
              <a:buSzPts val="3360"/>
              <a:buFont typeface="Tahoma"/>
              <a:buChar char="•"/>
            </a:pPr>
            <a:r>
              <a:rPr b="1" i="1" lang="en-US" sz="2800" u="none">
                <a:solidFill>
                  <a:srgbClr val="996600"/>
                </a:solidFill>
                <a:effectLst>
                  <a:outerShdw blurRad="38100" algn="tl" dir="2700000" dist="38100">
                    <a:srgbClr val="C0C0C0"/>
                  </a:outerShdw>
                </a:effectLst>
                <a:latin typeface="Tahoma"/>
                <a:ea typeface="Tahoma"/>
                <a:cs typeface="Tahoma"/>
                <a:sym typeface="Tahoma"/>
              </a:rPr>
              <a:t>Hay</a:t>
            </a:r>
            <a:r>
              <a:rPr b="0" i="0" lang="en-US" sz="2800" u="none">
                <a:solidFill>
                  <a:srgbClr val="FFFFFF"/>
                </a:solidFill>
                <a:effectLst>
                  <a:outerShdw blurRad="38100" algn="tl" dir="2700000" dist="38100">
                    <a:srgbClr val="C0C0C0"/>
                  </a:outerShdw>
                </a:effectLst>
                <a:latin typeface="Tahoma"/>
                <a:ea typeface="Tahoma"/>
                <a:cs typeface="Tahoma"/>
                <a:sym typeface="Tahoma"/>
              </a:rPr>
              <a:t> never changes its form.</a:t>
            </a:r>
            <a:endParaRPr/>
          </a:p>
          <a:p>
            <a:pPr indent="-342900" lvl="0" marL="342900" marR="0" rtl="0" algn="l">
              <a:lnSpc>
                <a:spcPct val="10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2" name="Shape 5532"/>
        <p:cNvGrpSpPr/>
        <p:nvPr/>
      </p:nvGrpSpPr>
      <p:grpSpPr>
        <a:xfrm>
          <a:off x="0" y="0"/>
          <a:ext cx="0" cy="0"/>
          <a:chOff x="0" y="0"/>
          <a:chExt cx="0" cy="0"/>
        </a:xfrm>
      </p:grpSpPr>
      <p:pic>
        <p:nvPicPr>
          <p:cNvPr id="5533" name="Google Shape;5533;p94"/>
          <p:cNvPicPr preferRelativeResize="0"/>
          <p:nvPr/>
        </p:nvPicPr>
        <p:blipFill rotWithShape="1">
          <a:blip r:embed="rId4">
            <a:alphaModFix/>
          </a:blip>
          <a:srcRect b="0" l="0" r="0" t="0"/>
          <a:stretch/>
        </p:blipFill>
        <p:spPr>
          <a:xfrm>
            <a:off x="969962" y="1627187"/>
            <a:ext cx="6796087" cy="2798762"/>
          </a:xfrm>
          <a:prstGeom prst="rect">
            <a:avLst/>
          </a:prstGeom>
          <a:noFill/>
          <a:ln>
            <a:noFill/>
          </a:ln>
        </p:spPr>
      </p:pic>
    </p:spTree>
  </p:cSld>
  <p:clrMapOvr>
    <a:masterClrMapping/>
  </p:clrMapOvr>
  <p:transition advTm="1024" spd="slow">
    <p:wheel/>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7" name="Shape 5537"/>
        <p:cNvGrpSpPr/>
        <p:nvPr/>
      </p:nvGrpSpPr>
      <p:grpSpPr>
        <a:xfrm>
          <a:off x="0" y="0"/>
          <a:ext cx="0" cy="0"/>
          <a:chOff x="0" y="0"/>
          <a:chExt cx="0" cy="0"/>
        </a:xfrm>
      </p:grpSpPr>
      <p:sp>
        <p:nvSpPr>
          <p:cNvPr id="5538" name="Google Shape;5538;p95"/>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39" name="Google Shape;5539;p95"/>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A		at, to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Con	with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Contra	against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De		of, from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En		in, on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Entre	between, among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Hacia	towards, about	</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Para	for, in order, by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3" name="Shape 5543"/>
        <p:cNvGrpSpPr/>
        <p:nvPr/>
      </p:nvGrpSpPr>
      <p:grpSpPr>
        <a:xfrm>
          <a:off x="0" y="0"/>
          <a:ext cx="0" cy="0"/>
          <a:chOff x="0" y="0"/>
          <a:chExt cx="0" cy="0"/>
        </a:xfrm>
      </p:grpSpPr>
      <p:sp>
        <p:nvSpPr>
          <p:cNvPr id="5544" name="Google Shape;5544;p96"/>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45" name="Google Shape;5545;p96"/>
          <p:cNvSpPr txBox="1"/>
          <p:nvPr/>
        </p:nvSpPr>
        <p:spPr>
          <a:xfrm>
            <a:off x="533400" y="14478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Por			for, through, along, via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Sobre			on, over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Sin				without</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al lado de		beside, alongside of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alrededor de		around</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cerca de		near, close to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lejos de			far from</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9" name="Shape 5549"/>
        <p:cNvGrpSpPr/>
        <p:nvPr/>
      </p:nvGrpSpPr>
      <p:grpSpPr>
        <a:xfrm>
          <a:off x="0" y="0"/>
          <a:ext cx="0" cy="0"/>
          <a:chOff x="0" y="0"/>
          <a:chExt cx="0" cy="0"/>
        </a:xfrm>
      </p:grpSpPr>
      <p:sp>
        <p:nvSpPr>
          <p:cNvPr id="5550" name="Google Shape;5550;p97"/>
          <p:cNvSpPr txBox="1"/>
          <p:nvPr/>
        </p:nvSpPr>
        <p:spPr>
          <a:xfrm>
            <a:off x="457200" y="292100"/>
            <a:ext cx="8229600" cy="123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51" name="Google Shape;5551;p9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delante de		in front of</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debajo de		below, under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en frente de		opposite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detrás de 		behind</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encima de		above, on top of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hasta			till, until</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desde			from, since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5" name="Shape 5555"/>
        <p:cNvGrpSpPr/>
        <p:nvPr/>
      </p:nvGrpSpPr>
      <p:grpSpPr>
        <a:xfrm>
          <a:off x="0" y="0"/>
          <a:ext cx="0" cy="0"/>
          <a:chOff x="0" y="0"/>
          <a:chExt cx="0" cy="0"/>
        </a:xfrm>
      </p:grpSpPr>
      <p:sp>
        <p:nvSpPr>
          <p:cNvPr id="5556" name="Google Shape;5556;p98"/>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57" name="Google Shape;5557;p98"/>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There are two prepositional contractions with definite articles.  </a:t>
            </a:r>
            <a:r>
              <a:rPr b="1" i="0" lang="en-US" sz="3200" u="none">
                <a:solidFill>
                  <a:srgbClr val="FFFF00"/>
                </a:solidFill>
                <a:effectLst>
                  <a:outerShdw blurRad="38100" algn="tl" dir="2700000" dist="38100">
                    <a:srgbClr val="C0C0C0"/>
                  </a:outerShdw>
                </a:effectLst>
                <a:latin typeface="Tahoma"/>
                <a:ea typeface="Tahoma"/>
                <a:cs typeface="Tahoma"/>
                <a:sym typeface="Tahoma"/>
              </a:rPr>
              <a:t>A</a:t>
            </a:r>
            <a:r>
              <a:rPr b="1" i="0" lang="en-US" sz="3200" u="none">
                <a:solidFill>
                  <a:srgbClr val="FFFFFF"/>
                </a:solidFill>
                <a:effectLst>
                  <a:outerShdw blurRad="38100" algn="tl" dir="2700000" dist="38100">
                    <a:srgbClr val="C0C0C0"/>
                  </a:outerShdw>
                </a:effectLst>
                <a:latin typeface="Tahoma"/>
                <a:ea typeface="Tahoma"/>
                <a:cs typeface="Tahoma"/>
                <a:sym typeface="Tahoma"/>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and </a:t>
            </a:r>
            <a:r>
              <a:rPr b="1" i="0" lang="en-US" sz="3200" u="none">
                <a:solidFill>
                  <a:srgbClr val="FFFF00"/>
                </a:solidFill>
                <a:effectLst>
                  <a:outerShdw blurRad="38100" algn="tl" dir="2700000" dist="38100">
                    <a:srgbClr val="C0C0C0"/>
                  </a:outerShdw>
                </a:effectLst>
                <a:latin typeface="Tahoma"/>
                <a:ea typeface="Tahoma"/>
                <a:cs typeface="Tahoma"/>
                <a:sym typeface="Tahoma"/>
              </a:rPr>
              <a:t>el</a:t>
            </a:r>
            <a:r>
              <a:rPr b="0" i="0" lang="en-US" sz="3200" u="none">
                <a:solidFill>
                  <a:srgbClr val="FFFFFF"/>
                </a:solidFill>
                <a:effectLst>
                  <a:outerShdw blurRad="38100" algn="tl" dir="2700000" dist="38100">
                    <a:srgbClr val="C0C0C0"/>
                  </a:outerShdw>
                </a:effectLst>
                <a:latin typeface="Tahoma"/>
                <a:ea typeface="Tahoma"/>
                <a:cs typeface="Tahoma"/>
                <a:sym typeface="Tahoma"/>
              </a:rPr>
              <a:t> combine to form </a:t>
            </a:r>
            <a:r>
              <a:rPr b="1" i="0" lang="en-US" sz="3200" u="none">
                <a:solidFill>
                  <a:srgbClr val="996600"/>
                </a:solidFill>
                <a:effectLst>
                  <a:outerShdw blurRad="38100" algn="tl" dir="2700000" dist="38100">
                    <a:srgbClr val="C0C0C0"/>
                  </a:outerShdw>
                </a:effectLst>
                <a:latin typeface="Tahoma"/>
                <a:ea typeface="Tahoma"/>
                <a:cs typeface="Tahoma"/>
                <a:sym typeface="Tahoma"/>
              </a:rPr>
              <a:t>al</a:t>
            </a:r>
            <a:r>
              <a:rPr b="0" i="0" lang="en-US" sz="3200" u="none">
                <a:solidFill>
                  <a:srgbClr val="FFFFFF"/>
                </a:solidFill>
                <a:effectLst>
                  <a:outerShdw blurRad="38100" algn="tl" dir="2700000" dist="38100">
                    <a:srgbClr val="C0C0C0"/>
                  </a:outerShdw>
                </a:effectLst>
                <a:latin typeface="Tahoma"/>
                <a:ea typeface="Tahoma"/>
                <a:cs typeface="Tahoma"/>
                <a:sym typeface="Tahoma"/>
              </a:rPr>
              <a:t>, and </a:t>
            </a:r>
            <a:r>
              <a:rPr b="1" i="0" lang="en-US" sz="3200" u="none">
                <a:solidFill>
                  <a:srgbClr val="FFFF00"/>
                </a:solidFill>
                <a:effectLst>
                  <a:outerShdw blurRad="38100" algn="tl" dir="2700000" dist="38100">
                    <a:srgbClr val="C0C0C0"/>
                  </a:outerShdw>
                </a:effectLst>
                <a:latin typeface="Tahoma"/>
                <a:ea typeface="Tahoma"/>
                <a:cs typeface="Tahoma"/>
                <a:sym typeface="Tahoma"/>
              </a:rPr>
              <a:t>de</a:t>
            </a:r>
            <a:r>
              <a:rPr b="0" i="0" lang="en-US" sz="3200" u="none">
                <a:solidFill>
                  <a:srgbClr val="FFFFFF"/>
                </a:solidFill>
                <a:effectLst>
                  <a:outerShdw blurRad="38100" algn="tl" dir="2700000" dist="38100">
                    <a:srgbClr val="C0C0C0"/>
                  </a:outerShdw>
                </a:effectLst>
                <a:latin typeface="Tahoma"/>
                <a:ea typeface="Tahoma"/>
                <a:cs typeface="Tahoma"/>
                <a:sym typeface="Tahoma"/>
              </a:rPr>
              <a:t> and </a:t>
            </a:r>
            <a:r>
              <a:rPr b="1" i="0" lang="en-US" sz="3200" u="none">
                <a:solidFill>
                  <a:srgbClr val="FFFF00"/>
                </a:solidFill>
                <a:effectLst>
                  <a:outerShdw blurRad="38100" algn="tl" dir="2700000" dist="38100">
                    <a:srgbClr val="C0C0C0"/>
                  </a:outerShdw>
                </a:effectLst>
                <a:latin typeface="Tahoma"/>
                <a:ea typeface="Tahoma"/>
                <a:cs typeface="Tahoma"/>
                <a:sym typeface="Tahoma"/>
              </a:rPr>
              <a:t>el</a:t>
            </a:r>
            <a:r>
              <a:rPr b="1" i="0" lang="en-US" sz="3200" u="none">
                <a:solidFill>
                  <a:srgbClr val="FFFFFF"/>
                </a:solidFill>
                <a:effectLst>
                  <a:outerShdw blurRad="38100" algn="tl" dir="2700000" dist="38100">
                    <a:srgbClr val="C0C0C0"/>
                  </a:outerShdw>
                </a:effectLst>
                <a:latin typeface="Tahoma"/>
                <a:ea typeface="Tahoma"/>
                <a:cs typeface="Tahoma"/>
                <a:sym typeface="Tahoma"/>
              </a:rPr>
              <a:t> </a:t>
            </a:r>
            <a:r>
              <a:rPr b="0" i="0" lang="en-US" sz="3200" u="none">
                <a:solidFill>
                  <a:srgbClr val="FFFFFF"/>
                </a:solidFill>
                <a:effectLst>
                  <a:outerShdw blurRad="38100" algn="tl" dir="2700000" dist="38100">
                    <a:srgbClr val="C0C0C0"/>
                  </a:outerShdw>
                </a:effectLst>
                <a:latin typeface="Tahoma"/>
                <a:ea typeface="Tahoma"/>
                <a:cs typeface="Tahoma"/>
                <a:sym typeface="Tahoma"/>
              </a:rPr>
              <a:t>combine to form </a:t>
            </a:r>
            <a:r>
              <a:rPr b="1" i="0" lang="en-US" sz="3200" u="none">
                <a:solidFill>
                  <a:srgbClr val="996600"/>
                </a:solidFill>
                <a:effectLst>
                  <a:outerShdw blurRad="38100" algn="tl" dir="2700000" dist="38100">
                    <a:srgbClr val="C0C0C0"/>
                  </a:outerShdw>
                </a:effectLst>
                <a:latin typeface="Tahoma"/>
                <a:ea typeface="Tahoma"/>
                <a:cs typeface="Tahoma"/>
                <a:sym typeface="Tahoma"/>
              </a:rPr>
              <a:t>del</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1" name="Shape 5561"/>
        <p:cNvGrpSpPr/>
        <p:nvPr/>
      </p:nvGrpSpPr>
      <p:grpSpPr>
        <a:xfrm>
          <a:off x="0" y="0"/>
          <a:ext cx="0" cy="0"/>
          <a:chOff x="0" y="0"/>
          <a:chExt cx="0" cy="0"/>
        </a:xfrm>
      </p:grpSpPr>
      <p:sp>
        <p:nvSpPr>
          <p:cNvPr id="5562" name="Google Shape;5562;p99"/>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63" name="Google Shape;5563;p99"/>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coche ____ mi hermano es rojo.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Este avion es ____ pasajeros.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¿____ qué hora viene tu padre?</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Yo voy __ casa __ Juan.</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Dhoni vive __ su familia.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edificio es preciosa__ dentro.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Siempre viene __ molestarnos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7" name="Shape 5567"/>
        <p:cNvGrpSpPr/>
        <p:nvPr/>
      </p:nvGrpSpPr>
      <p:grpSpPr>
        <a:xfrm>
          <a:off x="0" y="0"/>
          <a:ext cx="0" cy="0"/>
          <a:chOff x="0" y="0"/>
          <a:chExt cx="0" cy="0"/>
        </a:xfrm>
      </p:grpSpPr>
      <p:sp>
        <p:nvSpPr>
          <p:cNvPr id="5568" name="Google Shape;5568;p100"/>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69" name="Google Shape;5569;p100"/>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El ladrón entra __ la puerta atras.</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¿__ dónde vienes?</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¿____ cuando vives aqu</a:t>
            </a:r>
            <a:r>
              <a:rPr b="0" i="0" lang="en-US" sz="3200" u="none">
                <a:solidFill>
                  <a:srgbClr val="FFFFFF"/>
                </a:solidFill>
                <a:effectLst>
                  <a:outerShdw blurRad="38100" algn="tl" dir="2700000" dist="38100">
                    <a:srgbClr val="C0C0C0"/>
                  </a:outerShdw>
                </a:effectLst>
                <a:latin typeface="Tahoma"/>
                <a:ea typeface="Tahoma"/>
                <a:cs typeface="Tahoma"/>
                <a:sym typeface="Tahoma"/>
              </a:rPr>
              <a:t>í</a:t>
            </a:r>
            <a:r>
              <a:rPr b="0" i="0" lang="en-US" sz="2800" u="none">
                <a:solidFill>
                  <a:srgbClr val="FFFFFF"/>
                </a:solidFill>
                <a:effectLst>
                  <a:outerShdw blurRad="38100" algn="tl" dir="2700000" dist="38100">
                    <a:srgbClr val="C0C0C0"/>
                  </a:outerShdw>
                </a:effectLst>
                <a:latin typeface="Tahoma"/>
                <a:ea typeface="Tahoma"/>
                <a:cs typeface="Tahoma"/>
                <a:sym typeface="Tahoma"/>
              </a:rPr>
              <a:t>?</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Nosotros somos __ Paris.</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Es un cuadro __ Picasso.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Voy al cine __ mi hermano.</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El partido de cricket ____ India y Inglaterra.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3" name="Shape 5573"/>
        <p:cNvGrpSpPr/>
        <p:nvPr/>
      </p:nvGrpSpPr>
      <p:grpSpPr>
        <a:xfrm>
          <a:off x="0" y="0"/>
          <a:ext cx="0" cy="0"/>
          <a:chOff x="0" y="0"/>
          <a:chExt cx="0" cy="0"/>
        </a:xfrm>
      </p:grpSpPr>
      <p:sp>
        <p:nvSpPr>
          <p:cNvPr id="5574" name="Google Shape;5574;p101"/>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C600"/>
              </a:buClr>
              <a:buSzPts val="4400"/>
              <a:buFont typeface="Tahoma"/>
              <a:buNone/>
            </a:pPr>
            <a:r>
              <a:rPr b="0" i="0" lang="en-US" sz="4400" u="none">
                <a:solidFill>
                  <a:srgbClr val="00C600"/>
                </a:solidFill>
                <a:effectLst>
                  <a:outerShdw blurRad="38100" algn="tl" dir="2700000" dist="38100">
                    <a:srgbClr val="C0C0C0"/>
                  </a:outerShdw>
                </a:effectLst>
                <a:latin typeface="Tahoma"/>
                <a:ea typeface="Tahoma"/>
                <a:cs typeface="Tahoma"/>
                <a:sym typeface="Tahoma"/>
              </a:rPr>
              <a:t>Prepositions = Preposiciones</a:t>
            </a:r>
            <a:endParaRPr/>
          </a:p>
        </p:txBody>
      </p:sp>
      <p:sp>
        <p:nvSpPr>
          <p:cNvPr id="5575" name="Google Shape;5575;p101"/>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Estoy aqui __ las cinco.</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Vive aquí ____ su infancia.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¿____ dónde vamos?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No sabemos nada ____ ahora.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No tengo ndad ___ la cartera.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____ ellos dos no hay secretos.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Cultivo flores ____ mi jardín.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9" name="Shape 5089"/>
        <p:cNvGrpSpPr/>
        <p:nvPr/>
      </p:nvGrpSpPr>
      <p:grpSpPr>
        <a:xfrm>
          <a:off x="0" y="0"/>
          <a:ext cx="0" cy="0"/>
          <a:chOff x="0" y="0"/>
          <a:chExt cx="0" cy="0"/>
        </a:xfrm>
      </p:grpSpPr>
      <p:sp>
        <p:nvSpPr>
          <p:cNvPr id="5090" name="Google Shape;5090;p21"/>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99FF"/>
              </a:buClr>
              <a:buSzPts val="4000"/>
              <a:buFont typeface="Tahoma"/>
              <a:buNone/>
            </a:pPr>
            <a:r>
              <a:rPr b="0" i="0" lang="en-US" sz="4000" u="none">
                <a:solidFill>
                  <a:srgbClr val="6699FF"/>
                </a:solidFill>
                <a:effectLst>
                  <a:outerShdw blurRad="38100" algn="tl" dir="2700000" dist="38100">
                    <a:srgbClr val="C0C0C0"/>
                  </a:outerShdw>
                </a:effectLst>
                <a:latin typeface="Tahoma"/>
                <a:ea typeface="Tahoma"/>
                <a:cs typeface="Tahoma"/>
                <a:sym typeface="Tahoma"/>
              </a:rPr>
              <a:t>Numeros Ordenales = </a:t>
            </a:r>
            <a:r>
              <a:rPr b="0" i="0" lang="en-US" sz="4000" u="none">
                <a:solidFill>
                  <a:srgbClr val="FFFFFF"/>
                </a:solidFill>
                <a:effectLst>
                  <a:outerShdw blurRad="38100" algn="tl" dir="2700000" dist="38100">
                    <a:srgbClr val="C0C0C0"/>
                  </a:outerShdw>
                </a:effectLst>
                <a:latin typeface="Tahoma"/>
                <a:ea typeface="Tahoma"/>
                <a:cs typeface="Tahoma"/>
                <a:sym typeface="Tahoma"/>
              </a:rPr>
              <a:t>Ordinal Numbers </a:t>
            </a:r>
            <a:endParaRPr/>
          </a:p>
        </p:txBody>
      </p:sp>
      <p:sp>
        <p:nvSpPr>
          <p:cNvPr id="5091" name="Google Shape;5091;p21"/>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Primero			Segundo</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Tercero			Cuarto</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Quinto			Sexto</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Séptimo			Octavo</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Noveno			Décimo</a:t>
            </a:r>
            <a:endParaRPr/>
          </a:p>
          <a:p>
            <a:pPr indent="-342900" lvl="0" marL="342900" marR="0" rtl="0" algn="l">
              <a:lnSpc>
                <a:spcPct val="80000"/>
              </a:lnSpc>
              <a:spcBef>
                <a:spcPts val="700"/>
              </a:spcBef>
              <a:spcAft>
                <a:spcPts val="0"/>
              </a:spcAft>
              <a:buClr>
                <a:srgbClr val="FFFFFF"/>
              </a:buClr>
              <a:buSzPts val="2800"/>
              <a:buFont typeface="Tahoma"/>
              <a:buNone/>
            </a:pPr>
            <a:r>
              <a:rPr b="0" i="0" lang="en-US" sz="2800" u="none">
                <a:solidFill>
                  <a:srgbClr val="FFFFFF"/>
                </a:solidFill>
                <a:effectLst>
                  <a:outerShdw blurRad="38100" algn="tl" dir="2700000" dist="38100">
                    <a:srgbClr val="C0C0C0"/>
                  </a:outerShdw>
                </a:effectLst>
                <a:latin typeface="Tahoma"/>
                <a:ea typeface="Tahoma"/>
                <a:cs typeface="Tahoma"/>
                <a:sym typeface="Tahoma"/>
              </a:rPr>
              <a:t>	Knowing these numbers is very useful when you have to deal with floors of buildings, following directions, etc. These words are adjectives, so they agree with their noun in number and gender.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9" name="Shape 5579"/>
        <p:cNvGrpSpPr/>
        <p:nvPr/>
      </p:nvGrpSpPr>
      <p:grpSpPr>
        <a:xfrm>
          <a:off x="0" y="0"/>
          <a:ext cx="0" cy="0"/>
          <a:chOff x="0" y="0"/>
          <a:chExt cx="0" cy="0"/>
        </a:xfrm>
      </p:grpSpPr>
      <p:sp>
        <p:nvSpPr>
          <p:cNvPr id="5580" name="Google Shape;5580;p102"/>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Irregular and Regular conjugations</a:t>
            </a:r>
            <a:endParaRPr/>
          </a:p>
        </p:txBody>
      </p:sp>
      <p:sp>
        <p:nvSpPr>
          <p:cNvPr id="5581" name="Google Shape;5581;p102"/>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A few other verbs are irregular only in the first person singular form. The rest of the forms follow the regular pattern:</a:t>
            </a:r>
            <a:endParaRPr/>
          </a:p>
          <a:p>
            <a:pPr indent="-342900" lvl="0" marL="342900" marR="0" rtl="0" algn="l">
              <a:lnSpc>
                <a:spcPct val="90000"/>
              </a:lnSpc>
              <a:spcBef>
                <a:spcPts val="700"/>
              </a:spcBef>
              <a:spcAft>
                <a:spcPts val="0"/>
              </a:spcAft>
              <a:buClr>
                <a:srgbClr val="FFFFFF"/>
              </a:buClr>
              <a:buSzPts val="2800"/>
              <a:buFont typeface="Arial"/>
              <a:buNone/>
            </a:pPr>
            <a:r>
              <a:t/>
            </a:r>
            <a:endParaRPr b="0" i="0" sz="28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traer  	- to carry  	traigo  I carry</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salir 	- to go out 	salgo  I go out</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hacer 	- to do 	hago 	 I do</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saber 	- to know 	sé 	 I know</a:t>
            </a:r>
            <a:endParaRPr/>
          </a:p>
          <a:p>
            <a:pPr indent="-342900" lvl="0" marL="342900" marR="0" rtl="0" algn="l">
              <a:lnSpc>
                <a:spcPct val="9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dar 	- to give 	doy 	 I give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5" name="Shape 5585"/>
        <p:cNvGrpSpPr/>
        <p:nvPr/>
      </p:nvGrpSpPr>
      <p:grpSpPr>
        <a:xfrm>
          <a:off x="0" y="0"/>
          <a:ext cx="0" cy="0"/>
          <a:chOff x="0" y="0"/>
          <a:chExt cx="0" cy="0"/>
        </a:xfrm>
      </p:grpSpPr>
      <p:sp>
        <p:nvSpPr>
          <p:cNvPr id="5586" name="Google Shape;5586;p103"/>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Irregular and Regular conjugations</a:t>
            </a:r>
            <a:endParaRPr/>
          </a:p>
        </p:txBody>
      </p:sp>
      <p:sp>
        <p:nvSpPr>
          <p:cNvPr id="5587" name="Google Shape;5587;p103"/>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ver 	to see 	veo 	I see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tener 	to have 	tengo 	I have</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poner 	to put 	pongo 	I put</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decir 	to say 	digo 		I say</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valer 	to be worth valgo 	I am worth</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caer 	to fall 	caigo 	I fall</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conocer 	to know 	conozco 	I know</a:t>
            </a:r>
            <a:endParaRPr/>
          </a:p>
          <a:p>
            <a:pPr indent="-342900" lvl="0" marL="342900" marR="0" rtl="0" algn="l">
              <a:lnSpc>
                <a:spcPct val="100000"/>
              </a:lnSpc>
              <a:spcBef>
                <a:spcPts val="700"/>
              </a:spcBef>
              <a:spcAft>
                <a:spcPts val="0"/>
              </a:spcAft>
              <a:buClr>
                <a:srgbClr val="FFCC00"/>
              </a:buClr>
              <a:buSzPts val="3360"/>
              <a:buFont typeface="Tahoma"/>
              <a:buChar char="•"/>
            </a:pPr>
            <a:r>
              <a:rPr b="0" i="0" lang="en-US" sz="2800" u="none">
                <a:solidFill>
                  <a:srgbClr val="FFFFFF"/>
                </a:solidFill>
                <a:effectLst>
                  <a:outerShdw blurRad="38100" algn="tl" dir="2700000" dist="38100">
                    <a:srgbClr val="C0C0C0"/>
                  </a:outerShdw>
                </a:effectLst>
                <a:latin typeface="Tahoma"/>
                <a:ea typeface="Tahoma"/>
                <a:cs typeface="Tahoma"/>
                <a:sym typeface="Tahoma"/>
              </a:rPr>
              <a:t>deducir 	to deduce 	deduzco 	I deduce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1" name="Shape 5591"/>
        <p:cNvGrpSpPr/>
        <p:nvPr/>
      </p:nvGrpSpPr>
      <p:grpSpPr>
        <a:xfrm>
          <a:off x="0" y="0"/>
          <a:ext cx="0" cy="0"/>
          <a:chOff x="0" y="0"/>
          <a:chExt cx="0" cy="0"/>
        </a:xfrm>
      </p:grpSpPr>
      <p:sp>
        <p:nvSpPr>
          <p:cNvPr id="5592" name="Google Shape;5592;p104"/>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4000"/>
              <a:buFont typeface="Tahoma"/>
              <a:buNone/>
            </a:pPr>
            <a:r>
              <a:rPr b="0" i="0" lang="en-US" sz="4000" u="none">
                <a:solidFill>
                  <a:srgbClr val="FFFFFF"/>
                </a:solidFill>
                <a:effectLst>
                  <a:outerShdw blurRad="38100" algn="tl" dir="2700000" dist="38100">
                    <a:srgbClr val="C0C0C0"/>
                  </a:outerShdw>
                </a:effectLst>
                <a:latin typeface="Tahoma"/>
                <a:ea typeface="Tahoma"/>
                <a:cs typeface="Tahoma"/>
                <a:sym typeface="Tahoma"/>
              </a:rPr>
              <a:t>Some of the Key verbs to remember.</a:t>
            </a:r>
            <a:endParaRPr/>
          </a:p>
        </p:txBody>
      </p:sp>
      <p:sp>
        <p:nvSpPr>
          <p:cNvPr id="5593" name="Google Shape;5593;p104"/>
          <p:cNvSpPr txBox="1"/>
          <p:nvPr/>
        </p:nvSpPr>
        <p:spPr>
          <a:xfrm>
            <a:off x="457200" y="1905000"/>
            <a:ext cx="82296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Caer, Beber, Vivir, Salir, Leer, hacer, Hablar, Querer, Cantar, Bailar, Nadar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Tener, Vivir, Escribir, Caminar, Leer, Comer, Amar, Ver, Trabajar, Ser, Estar,</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Nacer, Ganar, Huir, Dormir, estudiar,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7" name="Shape 5597"/>
        <p:cNvGrpSpPr/>
        <p:nvPr/>
      </p:nvGrpSpPr>
      <p:grpSpPr>
        <a:xfrm>
          <a:off x="0" y="0"/>
          <a:ext cx="0" cy="0"/>
          <a:chOff x="0" y="0"/>
          <a:chExt cx="0" cy="0"/>
        </a:xfrm>
      </p:grpSpPr>
      <p:sp>
        <p:nvSpPr>
          <p:cNvPr id="5598" name="Google Shape;5598;p105"/>
          <p:cNvSpPr txBox="1"/>
          <p:nvPr/>
        </p:nvSpPr>
        <p:spPr>
          <a:xfrm>
            <a:off x="457200" y="292100"/>
            <a:ext cx="8229600" cy="774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Reflexive Verbs</a:t>
            </a:r>
            <a:endParaRPr/>
          </a:p>
        </p:txBody>
      </p:sp>
      <p:sp>
        <p:nvSpPr>
          <p:cNvPr id="5599" name="Google Shape;5599;p105"/>
          <p:cNvSpPr txBox="1"/>
          <p:nvPr/>
        </p:nvSpPr>
        <p:spPr>
          <a:xfrm>
            <a:off x="457200" y="1143000"/>
            <a:ext cx="82296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00"/>
              </a:buClr>
              <a:buSzPts val="4320"/>
              <a:buFont typeface="Tahoma"/>
              <a:buChar char="•"/>
            </a:pPr>
            <a:r>
              <a:rPr b="0" i="0" lang="en-US" sz="3600" u="none">
                <a:solidFill>
                  <a:srgbClr val="FFFFFF"/>
                </a:solidFill>
                <a:effectLst>
                  <a:outerShdw blurRad="38100" algn="tl" dir="2700000" dist="38100">
                    <a:srgbClr val="C0C0C0"/>
                  </a:outerShdw>
                </a:effectLst>
                <a:latin typeface="Tahoma"/>
                <a:ea typeface="Tahoma"/>
                <a:cs typeface="Tahoma"/>
                <a:sym typeface="Tahoma"/>
              </a:rPr>
              <a:t>Reflexive verbs have the normal   –ar, -er, -ir endings but also have a reflexive pronoun to indicate the person is doing something to, by or for him/herself.</a:t>
            </a:r>
            <a:endParaRPr/>
          </a:p>
          <a:p>
            <a:pPr indent="-342900" lvl="0" marL="342900" marR="0" rtl="0" algn="l">
              <a:lnSpc>
                <a:spcPct val="90000"/>
              </a:lnSpc>
              <a:spcBef>
                <a:spcPts val="1000"/>
              </a:spcBef>
              <a:spcAft>
                <a:spcPts val="0"/>
              </a:spcAft>
              <a:buClr>
                <a:srgbClr val="FFCC00"/>
              </a:buClr>
              <a:buSzPts val="4800"/>
              <a:buFont typeface="Tahoma"/>
              <a:buChar char="•"/>
            </a:pPr>
            <a:r>
              <a:rPr b="0" i="0" lang="en-US" sz="4000" u="none">
                <a:solidFill>
                  <a:srgbClr val="FFFFFF"/>
                </a:solidFill>
                <a:effectLst>
                  <a:outerShdw blurRad="38100" algn="tl" dir="2700000" dist="38100">
                    <a:srgbClr val="C0C0C0"/>
                  </a:outerShdw>
                </a:effectLst>
                <a:latin typeface="Tahoma"/>
                <a:ea typeface="Tahoma"/>
                <a:cs typeface="Tahoma"/>
                <a:sym typeface="Tahoma"/>
              </a:rPr>
              <a:t>Me	nos</a:t>
            </a:r>
            <a:endParaRPr/>
          </a:p>
          <a:p>
            <a:pPr indent="-342900" lvl="0" marL="342900" marR="0" rtl="0" algn="l">
              <a:lnSpc>
                <a:spcPct val="90000"/>
              </a:lnSpc>
              <a:spcBef>
                <a:spcPts val="1000"/>
              </a:spcBef>
              <a:spcAft>
                <a:spcPts val="0"/>
              </a:spcAft>
              <a:buClr>
                <a:srgbClr val="FFCC00"/>
              </a:buClr>
              <a:buSzPts val="4800"/>
              <a:buFont typeface="Tahoma"/>
              <a:buChar char="•"/>
            </a:pPr>
            <a:r>
              <a:rPr b="0" i="0" lang="en-US" sz="4000" u="none">
                <a:solidFill>
                  <a:srgbClr val="FFFFFF"/>
                </a:solidFill>
                <a:effectLst>
                  <a:outerShdw blurRad="38100" algn="tl" dir="2700000" dist="38100">
                    <a:srgbClr val="C0C0C0"/>
                  </a:outerShdw>
                </a:effectLst>
                <a:latin typeface="Tahoma"/>
                <a:ea typeface="Tahoma"/>
                <a:cs typeface="Tahoma"/>
                <a:sym typeface="Tahoma"/>
              </a:rPr>
              <a:t>Te		os</a:t>
            </a:r>
            <a:endParaRPr/>
          </a:p>
          <a:p>
            <a:pPr indent="-342900" lvl="0" marL="342900" marR="0" rtl="0" algn="l">
              <a:lnSpc>
                <a:spcPct val="90000"/>
              </a:lnSpc>
              <a:spcBef>
                <a:spcPts val="1000"/>
              </a:spcBef>
              <a:spcAft>
                <a:spcPts val="0"/>
              </a:spcAft>
              <a:buClr>
                <a:srgbClr val="FFCC00"/>
              </a:buClr>
              <a:buSzPts val="4800"/>
              <a:buFont typeface="Tahoma"/>
              <a:buChar char="•"/>
            </a:pPr>
            <a:r>
              <a:rPr b="0" i="0" lang="en-US" sz="4000" u="none">
                <a:solidFill>
                  <a:srgbClr val="FFFFFF"/>
                </a:solidFill>
                <a:effectLst>
                  <a:outerShdw blurRad="38100" algn="tl" dir="2700000" dist="38100">
                    <a:srgbClr val="C0C0C0"/>
                  </a:outerShdw>
                </a:effectLst>
                <a:latin typeface="Tahoma"/>
                <a:ea typeface="Tahoma"/>
                <a:cs typeface="Tahoma"/>
                <a:sym typeface="Tahoma"/>
              </a:rPr>
              <a:t>Se		se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3" name="Shape 5603"/>
        <p:cNvGrpSpPr/>
        <p:nvPr/>
      </p:nvGrpSpPr>
      <p:grpSpPr>
        <a:xfrm>
          <a:off x="0" y="0"/>
          <a:ext cx="0" cy="0"/>
          <a:chOff x="0" y="0"/>
          <a:chExt cx="0" cy="0"/>
        </a:xfrm>
      </p:grpSpPr>
      <p:sp>
        <p:nvSpPr>
          <p:cNvPr id="5604" name="Google Shape;5604;p106"/>
          <p:cNvSpPr txBox="1"/>
          <p:nvPr/>
        </p:nvSpPr>
        <p:spPr>
          <a:xfrm>
            <a:off x="457200" y="292100"/>
            <a:ext cx="8229600" cy="85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Reflexive Verbs</a:t>
            </a:r>
            <a:endParaRPr/>
          </a:p>
        </p:txBody>
      </p:sp>
      <p:sp>
        <p:nvSpPr>
          <p:cNvPr id="5605" name="Google Shape;5605;p106"/>
          <p:cNvSpPr txBox="1"/>
          <p:nvPr/>
        </p:nvSpPr>
        <p:spPr>
          <a:xfrm>
            <a:off x="457200" y="1295400"/>
            <a:ext cx="82296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Levanta</a:t>
            </a:r>
            <a:r>
              <a:rPr b="0" i="0" lang="en-US" sz="3200" u="sng">
                <a:solidFill>
                  <a:srgbClr val="FFFFFF"/>
                </a:solidFill>
                <a:effectLst>
                  <a:outerShdw blurRad="38100" algn="tl" dir="2700000" dist="38100">
                    <a:srgbClr val="C0C0C0"/>
                  </a:outerShdw>
                </a:effectLst>
                <a:latin typeface="Tahoma"/>
                <a:ea typeface="Tahoma"/>
                <a:cs typeface="Tahoma"/>
                <a:sym typeface="Tahoma"/>
              </a:rPr>
              <a:t>se</a:t>
            </a:r>
            <a:r>
              <a:rPr b="0" i="0" lang="en-US" sz="3200" u="none">
                <a:solidFill>
                  <a:srgbClr val="FFFFFF"/>
                </a:solidFill>
                <a:effectLst>
                  <a:outerShdw blurRad="38100" algn="tl" dir="2700000" dist="38100">
                    <a:srgbClr val="C0C0C0"/>
                  </a:outerShdw>
                </a:effectLst>
                <a:latin typeface="Tahoma"/>
                <a:ea typeface="Tahoma"/>
                <a:cs typeface="Tahoma"/>
                <a:sym typeface="Tahoma"/>
              </a:rPr>
              <a:t> 	to get up</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sng">
                <a:solidFill>
                  <a:srgbClr val="FFFFFF"/>
                </a:solidFill>
                <a:effectLst>
                  <a:outerShdw blurRad="38100" algn="tl" dir="2700000" dist="38100">
                    <a:srgbClr val="C0C0C0"/>
                  </a:outerShdw>
                </a:effectLst>
                <a:latin typeface="Tahoma"/>
                <a:ea typeface="Tahoma"/>
                <a:cs typeface="Tahoma"/>
                <a:sym typeface="Tahoma"/>
              </a:rPr>
              <a:t>me</a:t>
            </a:r>
            <a:r>
              <a:rPr b="0" i="0" lang="en-US" sz="3200" u="none">
                <a:solidFill>
                  <a:srgbClr val="FFFFFF"/>
                </a:solidFill>
                <a:effectLst>
                  <a:outerShdw blurRad="38100" algn="tl" dir="2700000" dist="38100">
                    <a:srgbClr val="C0C0C0"/>
                  </a:outerShdw>
                </a:effectLst>
                <a:latin typeface="Tahoma"/>
                <a:ea typeface="Tahoma"/>
                <a:cs typeface="Tahoma"/>
                <a:sym typeface="Tahoma"/>
              </a:rPr>
              <a:t> levant</a:t>
            </a:r>
            <a:r>
              <a:rPr b="0" i="0" lang="en-US" sz="3200" u="sng">
                <a:solidFill>
                  <a:srgbClr val="FFFFFF"/>
                </a:solidFill>
                <a:effectLst>
                  <a:outerShdw blurRad="38100" algn="tl" dir="2700000" dist="38100">
                    <a:srgbClr val="C0C0C0"/>
                  </a:outerShdw>
                </a:effectLst>
                <a:latin typeface="Tahoma"/>
                <a:ea typeface="Tahoma"/>
                <a:cs typeface="Tahoma"/>
                <a:sym typeface="Tahoma"/>
              </a:rPr>
              <a:t>o</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r>
              <a:rPr b="0" i="0" lang="en-US" sz="3200" u="sng">
                <a:solidFill>
                  <a:srgbClr val="FFFFFF"/>
                </a:solidFill>
                <a:effectLst>
                  <a:outerShdw blurRad="38100" algn="tl" dir="2700000" dist="38100">
                    <a:srgbClr val="C0C0C0"/>
                  </a:outerShdw>
                </a:effectLst>
                <a:latin typeface="Tahoma"/>
                <a:ea typeface="Tahoma"/>
                <a:cs typeface="Tahoma"/>
                <a:sym typeface="Tahoma"/>
              </a:rPr>
              <a:t>nos</a:t>
            </a:r>
            <a:r>
              <a:rPr b="0" i="0" lang="en-US" sz="3200" u="none">
                <a:solidFill>
                  <a:srgbClr val="FFFFFF"/>
                </a:solidFill>
                <a:effectLst>
                  <a:outerShdw blurRad="38100" algn="tl" dir="2700000" dist="38100">
                    <a:srgbClr val="C0C0C0"/>
                  </a:outerShdw>
                </a:effectLst>
                <a:latin typeface="Tahoma"/>
                <a:ea typeface="Tahoma"/>
                <a:cs typeface="Tahoma"/>
                <a:sym typeface="Tahoma"/>
              </a:rPr>
              <a:t> levant</a:t>
            </a:r>
            <a:r>
              <a:rPr b="0" i="0" lang="en-US" sz="3200" u="sng">
                <a:solidFill>
                  <a:srgbClr val="FFFFFF"/>
                </a:solidFill>
                <a:effectLst>
                  <a:outerShdw blurRad="38100" algn="tl" dir="2700000" dist="38100">
                    <a:srgbClr val="C0C0C0"/>
                  </a:outerShdw>
                </a:effectLst>
                <a:latin typeface="Tahoma"/>
                <a:ea typeface="Tahoma"/>
                <a:cs typeface="Tahoma"/>
                <a:sym typeface="Tahoma"/>
              </a:rPr>
              <a:t>amos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sng">
                <a:solidFill>
                  <a:srgbClr val="FFFFFF"/>
                </a:solidFill>
                <a:effectLst>
                  <a:outerShdw blurRad="38100" algn="tl" dir="2700000" dist="38100">
                    <a:srgbClr val="C0C0C0"/>
                  </a:outerShdw>
                </a:effectLst>
                <a:latin typeface="Tahoma"/>
                <a:ea typeface="Tahoma"/>
                <a:cs typeface="Tahoma"/>
                <a:sym typeface="Tahoma"/>
              </a:rPr>
              <a:t>te</a:t>
            </a:r>
            <a:r>
              <a:rPr b="0" i="0" lang="en-US" sz="3200" u="none">
                <a:solidFill>
                  <a:srgbClr val="FFFFFF"/>
                </a:solidFill>
                <a:effectLst>
                  <a:outerShdw blurRad="38100" algn="tl" dir="2700000" dist="38100">
                    <a:srgbClr val="C0C0C0"/>
                  </a:outerShdw>
                </a:effectLst>
                <a:latin typeface="Tahoma"/>
                <a:ea typeface="Tahoma"/>
                <a:cs typeface="Tahoma"/>
                <a:sym typeface="Tahoma"/>
              </a:rPr>
              <a:t> levant</a:t>
            </a:r>
            <a:r>
              <a:rPr b="0" i="0" lang="en-US" sz="3200" u="sng">
                <a:solidFill>
                  <a:srgbClr val="FFFFFF"/>
                </a:solidFill>
                <a:effectLst>
                  <a:outerShdw blurRad="38100" algn="tl" dir="2700000" dist="38100">
                    <a:srgbClr val="C0C0C0"/>
                  </a:outerShdw>
                </a:effectLst>
                <a:latin typeface="Tahoma"/>
                <a:ea typeface="Tahoma"/>
                <a:cs typeface="Tahoma"/>
                <a:sym typeface="Tahoma"/>
              </a:rPr>
              <a:t>as</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r>
              <a:rPr b="0" i="0" lang="en-US" sz="3200" u="sng">
                <a:solidFill>
                  <a:srgbClr val="FFFFFF"/>
                </a:solidFill>
                <a:effectLst>
                  <a:outerShdw blurRad="38100" algn="tl" dir="2700000" dist="38100">
                    <a:srgbClr val="C0C0C0"/>
                  </a:outerShdw>
                </a:effectLst>
                <a:latin typeface="Tahoma"/>
                <a:ea typeface="Tahoma"/>
                <a:cs typeface="Tahoma"/>
                <a:sym typeface="Tahoma"/>
              </a:rPr>
              <a:t>os</a:t>
            </a:r>
            <a:r>
              <a:rPr b="0" i="0" lang="en-US" sz="3200" u="none">
                <a:solidFill>
                  <a:srgbClr val="FFFFFF"/>
                </a:solidFill>
                <a:effectLst>
                  <a:outerShdw blurRad="38100" algn="tl" dir="2700000" dist="38100">
                    <a:srgbClr val="C0C0C0"/>
                  </a:outerShdw>
                </a:effectLst>
                <a:latin typeface="Tahoma"/>
                <a:ea typeface="Tahoma"/>
                <a:cs typeface="Tahoma"/>
                <a:sym typeface="Tahoma"/>
              </a:rPr>
              <a:t> levant</a:t>
            </a:r>
            <a:r>
              <a:rPr b="0" i="0" lang="en-US" sz="3200" u="sng">
                <a:solidFill>
                  <a:srgbClr val="FFFFFF"/>
                </a:solidFill>
                <a:effectLst>
                  <a:outerShdw blurRad="38100" algn="tl" dir="2700000" dist="38100">
                    <a:srgbClr val="C0C0C0"/>
                  </a:outerShdw>
                </a:effectLst>
                <a:latin typeface="Tahoma"/>
                <a:ea typeface="Tahoma"/>
                <a:cs typeface="Tahoma"/>
                <a:sym typeface="Tahoma"/>
              </a:rPr>
              <a:t>áis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sng">
                <a:solidFill>
                  <a:srgbClr val="FFFFFF"/>
                </a:solidFill>
                <a:effectLst>
                  <a:outerShdw blurRad="38100" algn="tl" dir="2700000" dist="38100">
                    <a:srgbClr val="C0C0C0"/>
                  </a:outerShdw>
                </a:effectLst>
                <a:latin typeface="Tahoma"/>
                <a:ea typeface="Tahoma"/>
                <a:cs typeface="Tahoma"/>
                <a:sym typeface="Tahoma"/>
              </a:rPr>
              <a:t>se</a:t>
            </a:r>
            <a:r>
              <a:rPr b="0" i="0" lang="en-US" sz="3200" u="none">
                <a:solidFill>
                  <a:srgbClr val="FFFFFF"/>
                </a:solidFill>
                <a:effectLst>
                  <a:outerShdw blurRad="38100" algn="tl" dir="2700000" dist="38100">
                    <a:srgbClr val="C0C0C0"/>
                  </a:outerShdw>
                </a:effectLst>
                <a:latin typeface="Tahoma"/>
                <a:ea typeface="Tahoma"/>
                <a:cs typeface="Tahoma"/>
                <a:sym typeface="Tahoma"/>
              </a:rPr>
              <a:t> levant</a:t>
            </a:r>
            <a:r>
              <a:rPr b="0" i="0" lang="en-US" sz="3200" u="sng">
                <a:solidFill>
                  <a:srgbClr val="FFFFFF"/>
                </a:solidFill>
                <a:effectLst>
                  <a:outerShdw blurRad="38100" algn="tl" dir="2700000" dist="38100">
                    <a:srgbClr val="C0C0C0"/>
                  </a:outerShdw>
                </a:effectLst>
                <a:latin typeface="Tahoma"/>
                <a:ea typeface="Tahoma"/>
                <a:cs typeface="Tahoma"/>
                <a:sym typeface="Tahoma"/>
              </a:rPr>
              <a:t>a</a:t>
            </a:r>
            <a:r>
              <a:rPr b="0" i="0" lang="en-US" sz="3200" u="none">
                <a:solidFill>
                  <a:srgbClr val="FFFFFF"/>
                </a:solidFill>
                <a:effectLst>
                  <a:outerShdw blurRad="38100" algn="tl" dir="2700000" dist="38100">
                    <a:srgbClr val="C0C0C0"/>
                  </a:outerShdw>
                </a:effectLst>
                <a:latin typeface="Tahoma"/>
                <a:ea typeface="Tahoma"/>
                <a:cs typeface="Tahoma"/>
                <a:sym typeface="Tahoma"/>
              </a:rPr>
              <a:t>		</a:t>
            </a:r>
            <a:r>
              <a:rPr b="0" i="0" lang="en-US" sz="3200" u="sng">
                <a:solidFill>
                  <a:srgbClr val="FFFFFF"/>
                </a:solidFill>
                <a:effectLst>
                  <a:outerShdw blurRad="38100" algn="tl" dir="2700000" dist="38100">
                    <a:srgbClr val="C0C0C0"/>
                  </a:outerShdw>
                </a:effectLst>
                <a:latin typeface="Tahoma"/>
                <a:ea typeface="Tahoma"/>
                <a:cs typeface="Tahoma"/>
                <a:sym typeface="Tahoma"/>
              </a:rPr>
              <a:t>se</a:t>
            </a:r>
            <a:r>
              <a:rPr b="0" i="0" lang="en-US" sz="3200" u="none">
                <a:solidFill>
                  <a:srgbClr val="FFFFFF"/>
                </a:solidFill>
                <a:effectLst>
                  <a:outerShdw blurRad="38100" algn="tl" dir="2700000" dist="38100">
                    <a:srgbClr val="C0C0C0"/>
                  </a:outerShdw>
                </a:effectLst>
                <a:latin typeface="Tahoma"/>
                <a:ea typeface="Tahoma"/>
                <a:cs typeface="Tahoma"/>
                <a:sym typeface="Tahoma"/>
              </a:rPr>
              <a:t> levant</a:t>
            </a:r>
            <a:r>
              <a:rPr b="0" i="0" lang="en-US" sz="3200" u="sng">
                <a:solidFill>
                  <a:srgbClr val="FFFFFF"/>
                </a:solidFill>
                <a:effectLst>
                  <a:outerShdw blurRad="38100" algn="tl" dir="2700000" dist="38100">
                    <a:srgbClr val="C0C0C0"/>
                  </a:outerShdw>
                </a:effectLst>
                <a:latin typeface="Tahoma"/>
                <a:ea typeface="Tahoma"/>
                <a:cs typeface="Tahoma"/>
                <a:sym typeface="Tahoma"/>
              </a:rPr>
              <a:t>an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9" name="Shape 5609"/>
        <p:cNvGrpSpPr/>
        <p:nvPr/>
      </p:nvGrpSpPr>
      <p:grpSpPr>
        <a:xfrm>
          <a:off x="0" y="0"/>
          <a:ext cx="0" cy="0"/>
          <a:chOff x="0" y="0"/>
          <a:chExt cx="0" cy="0"/>
        </a:xfrm>
      </p:grpSpPr>
      <p:sp>
        <p:nvSpPr>
          <p:cNvPr id="5610" name="Google Shape;5610;p107"/>
          <p:cNvSpPr txBox="1"/>
          <p:nvPr/>
        </p:nvSpPr>
        <p:spPr>
          <a:xfrm>
            <a:off x="457200" y="292100"/>
            <a:ext cx="8229600" cy="92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2FF82"/>
              </a:buClr>
              <a:buSzPts val="4000"/>
              <a:buFont typeface="Tahoma"/>
              <a:buNone/>
            </a:pPr>
            <a:r>
              <a:rPr b="0" i="0" lang="en-US" sz="4000" u="none">
                <a:solidFill>
                  <a:srgbClr val="82FF82"/>
                </a:solidFill>
                <a:effectLst>
                  <a:outerShdw blurRad="38100" algn="tl" dir="2700000" dist="38100">
                    <a:srgbClr val="C0C0C0"/>
                  </a:outerShdw>
                </a:effectLst>
                <a:latin typeface="Tahoma"/>
                <a:ea typeface="Tahoma"/>
                <a:cs typeface="Tahoma"/>
                <a:sym typeface="Tahoma"/>
              </a:rPr>
              <a:t>Reflexive Verbs</a:t>
            </a:r>
            <a:endParaRPr/>
          </a:p>
        </p:txBody>
      </p:sp>
      <p:sp>
        <p:nvSpPr>
          <p:cNvPr id="5611" name="Google Shape;5611;p107"/>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Despertar = to wake, </a:t>
            </a:r>
            <a:endParaRPr/>
          </a:p>
          <a:p>
            <a:pPr indent="-285750" lvl="1" marL="742950" marR="0" rtl="0" algn="l">
              <a:lnSpc>
                <a:spcPct val="100000"/>
              </a:lnSpc>
              <a:spcBef>
                <a:spcPts val="700"/>
              </a:spcBef>
              <a:spcAft>
                <a:spcPts val="0"/>
              </a:spcAft>
              <a:buClr>
                <a:srgbClr val="FFFFFF"/>
              </a:buClr>
              <a:buSzPts val="2800"/>
              <a:buFont typeface="Tahoma"/>
              <a:buChar char="–"/>
            </a:pPr>
            <a:r>
              <a:rPr b="0" i="0" lang="en-US" sz="2800" u="none" cap="none" strike="noStrike">
                <a:solidFill>
                  <a:srgbClr val="FFFFFF"/>
                </a:solidFill>
                <a:effectLst>
                  <a:outerShdw blurRad="38100" algn="tl" dir="2700000" dist="38100">
                    <a:srgbClr val="C0C0C0"/>
                  </a:outerShdw>
                </a:effectLst>
                <a:latin typeface="Tahoma"/>
                <a:ea typeface="Tahoma"/>
                <a:cs typeface="Tahoma"/>
                <a:sym typeface="Tahoma"/>
              </a:rPr>
              <a:t>me despierto (I wake up)</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Lavar = To wash</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Vestir = to dress</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Dormir = to sleep</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Duchar = to bath</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0" lvl="0" marL="0" marR="0" rtl="0" algn="l">
              <a:lnSpc>
                <a:spcPct val="100000"/>
              </a:lnSpc>
              <a:spcBef>
                <a:spcPts val="0"/>
              </a:spcBef>
              <a:spcAft>
                <a:spcPts val="0"/>
              </a:spcAft>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5" name="Shape 5615"/>
        <p:cNvGrpSpPr/>
        <p:nvPr/>
      </p:nvGrpSpPr>
      <p:grpSpPr>
        <a:xfrm>
          <a:off x="0" y="0"/>
          <a:ext cx="0" cy="0"/>
          <a:chOff x="0" y="0"/>
          <a:chExt cx="0" cy="0"/>
        </a:xfrm>
      </p:grpSpPr>
      <p:sp>
        <p:nvSpPr>
          <p:cNvPr id="5616" name="Google Shape;5616;p108"/>
          <p:cNvSpPr txBox="1"/>
          <p:nvPr/>
        </p:nvSpPr>
        <p:spPr>
          <a:xfrm>
            <a:off x="457200" y="292100"/>
            <a:ext cx="8229600" cy="1079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La carta de Juana</a:t>
            </a:r>
            <a:endParaRPr/>
          </a:p>
        </p:txBody>
      </p:sp>
      <p:sp>
        <p:nvSpPr>
          <p:cNvPr id="5617" name="Google Shape;5617;p108"/>
          <p:cNvSpPr txBox="1"/>
          <p:nvPr/>
        </p:nvSpPr>
        <p:spPr>
          <a:xfrm>
            <a:off x="457200" y="1600200"/>
            <a:ext cx="8229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Querida Lucia:</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El curso termina en Juana y Miguel y yo  vamos a viajar por Sudamérica. Primero vamos a ver a mis amigos en Colombia. Luego ellos van a acompañarnos a Ecuador y Perú. Vamos a pasar tres meses en total viajando por todas partes.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1" name="Shape 5621"/>
        <p:cNvGrpSpPr/>
        <p:nvPr/>
      </p:nvGrpSpPr>
      <p:grpSpPr>
        <a:xfrm>
          <a:off x="0" y="0"/>
          <a:ext cx="0" cy="0"/>
          <a:chOff x="0" y="0"/>
          <a:chExt cx="0" cy="0"/>
        </a:xfrm>
      </p:grpSpPr>
      <p:sp>
        <p:nvSpPr>
          <p:cNvPr id="5622" name="Google Shape;5622;p109"/>
          <p:cNvSpPr txBox="1"/>
          <p:nvPr/>
        </p:nvSpPr>
        <p:spPr>
          <a:xfrm>
            <a:off x="457200" y="292100"/>
            <a:ext cx="8229600" cy="1384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00"/>
              </a:buClr>
              <a:buSzPts val="4000"/>
              <a:buFont typeface="Tahoma"/>
              <a:buNone/>
            </a:pPr>
            <a:r>
              <a:rPr b="0" i="0" lang="en-US" sz="4000" u="none">
                <a:solidFill>
                  <a:srgbClr val="FFFF00"/>
                </a:solidFill>
                <a:effectLst>
                  <a:outerShdw blurRad="38100" algn="tl" dir="2700000" dist="38100">
                    <a:srgbClr val="C0C0C0"/>
                  </a:outerShdw>
                </a:effectLst>
                <a:latin typeface="Tahoma"/>
                <a:ea typeface="Tahoma"/>
                <a:cs typeface="Tahoma"/>
                <a:sym typeface="Tahoma"/>
              </a:rPr>
              <a:t>La carta de Juana</a:t>
            </a:r>
            <a:endParaRPr/>
          </a:p>
        </p:txBody>
      </p:sp>
      <p:sp>
        <p:nvSpPr>
          <p:cNvPr id="5623" name="Google Shape;5623;p109"/>
          <p:cNvSpPr txBox="1"/>
          <p:nvPr/>
        </p:nvSpPr>
        <p:spPr>
          <a:xfrm>
            <a:off x="457200" y="19050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Miguel va a reservar los billetes mañana. ¿Y vosotros? ¿Qué vais a hacer tu y Julio este verano? </a:t>
            </a:r>
            <a:endParaRPr/>
          </a:p>
          <a:p>
            <a:pPr indent="-342900" lvl="0" marL="342900" marR="0" rtl="0" algn="l">
              <a:lnSpc>
                <a:spcPct val="100000"/>
              </a:lnSpc>
              <a:spcBef>
                <a:spcPts val="800"/>
              </a:spcBef>
              <a:spcAft>
                <a:spcPts val="0"/>
              </a:spcAft>
              <a:buClr>
                <a:srgbClr val="FFFFFF"/>
              </a:buClr>
              <a:buSzPts val="3200"/>
              <a:buFont typeface="Arial"/>
              <a:buNone/>
            </a:pPr>
            <a:r>
              <a:t/>
            </a:r>
            <a:endParaRPr b="0" i="0" sz="3200" u="none">
              <a:solidFill>
                <a:srgbClr val="FFFFFF"/>
              </a:solidFill>
              <a:effectLst>
                <a:outerShdw blurRad="38100" algn="tl" dir="2700000" dist="38100">
                  <a:srgbClr val="C0C0C0"/>
                </a:outerShdw>
              </a:effectLst>
              <a:latin typeface="Tahoma"/>
              <a:ea typeface="Tahoma"/>
              <a:cs typeface="Tahoma"/>
              <a:sym typeface="Tahoma"/>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Un abrazo </a:t>
            </a:r>
            <a:endParaRPr/>
          </a:p>
          <a:p>
            <a:pPr indent="-342900" lvl="0" marL="342900" marR="0" rtl="0" algn="l">
              <a:lnSpc>
                <a:spcPct val="100000"/>
              </a:lnSpc>
              <a:spcBef>
                <a:spcPts val="800"/>
              </a:spcBef>
              <a:spcAft>
                <a:spcPts val="0"/>
              </a:spcAft>
              <a:buClr>
                <a:srgbClr val="FFCC00"/>
              </a:buClr>
              <a:buSzPts val="3840"/>
              <a:buFont typeface="Tahoma"/>
              <a:buChar char="•"/>
            </a:pPr>
            <a:r>
              <a:rPr b="0" i="0" lang="en-US" sz="3200" u="none">
                <a:solidFill>
                  <a:srgbClr val="FFFFFF"/>
                </a:solidFill>
                <a:effectLst>
                  <a:outerShdw blurRad="38100" algn="tl" dir="2700000" dist="38100">
                    <a:srgbClr val="C0C0C0"/>
                  </a:outerShdw>
                </a:effectLst>
                <a:latin typeface="Tahoma"/>
                <a:ea typeface="Tahoma"/>
                <a:cs typeface="Tahoma"/>
                <a:sym typeface="Tahoma"/>
              </a:rPr>
              <a:t>Juana.</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7" name="Shape 5627"/>
        <p:cNvGrpSpPr/>
        <p:nvPr/>
      </p:nvGrpSpPr>
      <p:grpSpPr>
        <a:xfrm>
          <a:off x="0" y="0"/>
          <a:ext cx="0" cy="0"/>
          <a:chOff x="0" y="0"/>
          <a:chExt cx="0" cy="0"/>
        </a:xfrm>
      </p:grpSpPr>
      <p:sp>
        <p:nvSpPr>
          <p:cNvPr id="5628" name="Shape 5628"/>
          <p:cNvSpPr/>
          <p:nvPr/>
        </p:nvSpPr>
        <p:spPr>
          <a:xfrm>
            <a:off x="971550" y="1844675"/>
            <a:ext cx="6467475" cy="2582850"/>
          </a:xfrm>
          <a:prstGeom prst="rect"/>
          <a:gradFill>
            <a:gsLst>
              <a:gs pos="0">
                <a:srgbClr val="FFE701"/>
              </a:gs>
              <a:gs pos="100000">
                <a:srgbClr val="FE3E02"/>
              </a:gs>
            </a:gsLst>
            <a:lin ang="5400000" scaled="0"/>
          </a:gra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Comic Sans MS"/>
              </a:rPr>
              <a:t>La comida = Food</a:t>
            </a:r>
          </a:p>
        </p:txBody>
      </p:sp>
      <p:sp>
        <p:nvSpPr>
          <p:cNvPr id="5629" name="Google Shape;5629;p110"/>
          <p:cNvSpPr txBox="1"/>
          <p:nvPr/>
        </p:nvSpPr>
        <p:spPr>
          <a:xfrm>
            <a:off x="5029200" y="412750"/>
            <a:ext cx="3048000" cy="4605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a:solidFill>
                  <a:srgbClr val="FFFFFF"/>
                </a:solidFill>
                <a:latin typeface="Arial"/>
                <a:ea typeface="Arial"/>
                <a:cs typeface="Arial"/>
                <a:sym typeface="Arial"/>
              </a:rPr>
              <a:t>  </a:t>
            </a:r>
            <a:endParaRPr/>
          </a:p>
        </p:txBody>
      </p:sp>
    </p:spTree>
  </p:cSld>
  <p:clrMapOvr>
    <a:masterClrMapping/>
  </p:clrMapOvr>
  <p:transition advTm="1024" spd="slow">
    <p:wheel/>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3" name="Shape 5633"/>
        <p:cNvGrpSpPr/>
        <p:nvPr/>
      </p:nvGrpSpPr>
      <p:grpSpPr>
        <a:xfrm>
          <a:off x="0" y="0"/>
          <a:ext cx="0" cy="0"/>
          <a:chOff x="0" y="0"/>
          <a:chExt cx="0" cy="0"/>
        </a:xfrm>
      </p:grpSpPr>
      <p:graphicFrame>
        <p:nvGraphicFramePr>
          <p:cNvPr id="5634" name="Google Shape;5634;p111"/>
          <p:cNvGraphicFramePr/>
          <p:nvPr/>
        </p:nvGraphicFramePr>
        <p:xfrm>
          <a:off x="1979612" y="260350"/>
          <a:ext cx="3000000" cy="3000000"/>
        </p:xfrm>
        <a:graphic>
          <a:graphicData uri="http://schemas.openxmlformats.org/drawingml/2006/table">
            <a:tbl>
              <a:tblPr>
                <a:noFill/>
                <a:tableStyleId>{F7D54168-5469-4B20-B306-D15ECDD6930B}</a:tableStyleId>
              </a:tblPr>
              <a:tblGrid>
                <a:gridCol w="1655750"/>
                <a:gridCol w="1658925"/>
                <a:gridCol w="1655750"/>
              </a:tblGrid>
              <a:tr h="1631950">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1</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2</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3</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631950">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4</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5</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6</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631950">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7</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8</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81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9</a:t>
                      </a:r>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5635" name="Google Shape;5635;p111"/>
          <p:cNvGraphicFramePr/>
          <p:nvPr/>
        </p:nvGraphicFramePr>
        <p:xfrm>
          <a:off x="0" y="4797425"/>
          <a:ext cx="3000000" cy="3000000"/>
        </p:xfrm>
        <a:graphic>
          <a:graphicData uri="http://schemas.openxmlformats.org/drawingml/2006/table">
            <a:tbl>
              <a:tblPr>
                <a:noFill/>
                <a:tableStyleId>{F7D54168-5469-4B20-B306-D15ECDD6930B}</a:tableStyleId>
              </a:tblPr>
              <a:tblGrid>
                <a:gridCol w="623875"/>
                <a:gridCol w="623875"/>
                <a:gridCol w="623875"/>
              </a:tblGrid>
              <a:tr h="623875">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r>
              <a:tr h="623875">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r>
              <a:tr h="623875">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99"/>
                    </a:solidFill>
                  </a:tcPr>
                </a:tc>
              </a:tr>
            </a:tbl>
          </a:graphicData>
        </a:graphic>
      </p:graphicFrame>
      <p:graphicFrame>
        <p:nvGraphicFramePr>
          <p:cNvPr id="5636" name="Google Shape;5636;p111"/>
          <p:cNvGraphicFramePr/>
          <p:nvPr/>
        </p:nvGraphicFramePr>
        <p:xfrm>
          <a:off x="7092950" y="4797425"/>
          <a:ext cx="3000000" cy="3000000"/>
        </p:xfrm>
        <a:graphic>
          <a:graphicData uri="http://schemas.openxmlformats.org/drawingml/2006/table">
            <a:tbl>
              <a:tblPr>
                <a:noFill/>
                <a:tableStyleId>{F7D54168-5469-4B20-B306-D15ECDD6930B}</a:tableStyleId>
              </a:tblPr>
              <a:tblGrid>
                <a:gridCol w="647700"/>
                <a:gridCol w="647700"/>
                <a:gridCol w="647700"/>
              </a:tblGrid>
              <a:tr h="647700">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r>
              <a:tr h="650875">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r>
              <a:tr h="647700">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c>
                  <a:txBody>
                    <a:bodyPr/>
                    <a:lstStyle/>
                    <a:p>
                      <a:pPr indent="0" lvl="0" marL="0" marR="0" rtl="0" algn="l">
                        <a:lnSpc>
                          <a:spcPct val="100000"/>
                        </a:lnSpc>
                        <a:spcBef>
                          <a:spcPts val="0"/>
                        </a:spcBef>
                        <a:spcAft>
                          <a:spcPts val="0"/>
                        </a:spcAft>
                        <a:buNone/>
                      </a:pPr>
                      <a:r>
                        <a:t/>
                      </a:r>
                      <a:endParaRPr b="0" i="0" sz="1800" u="none">
                        <a:solidFill>
                          <a:srgbClr val="FFFFFF"/>
                        </a:solidFill>
                        <a:latin typeface="Arial"/>
                        <a:ea typeface="Arial"/>
                        <a:cs typeface="Arial"/>
                        <a:sym typeface="Arial"/>
                      </a:endParaRPr>
                    </a:p>
                  </a:txBody>
                  <a:tcPr marT="468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3CCCC"/>
                    </a:solidFill>
                  </a:tcPr>
                </a:tc>
              </a:tr>
            </a:tbl>
          </a:graphicData>
        </a:graphic>
      </p:graphicFrame>
      <p:pic>
        <p:nvPicPr>
          <p:cNvPr id="5637" name="Google Shape;5637;p111"/>
          <p:cNvPicPr preferRelativeResize="0"/>
          <p:nvPr/>
        </p:nvPicPr>
        <p:blipFill rotWithShape="1">
          <a:blip r:embed="rId4">
            <a:alphaModFix/>
          </a:blip>
          <a:srcRect b="0" l="0" r="0" t="0"/>
          <a:stretch/>
        </p:blipFill>
        <p:spPr>
          <a:xfrm>
            <a:off x="2209800" y="3886200"/>
            <a:ext cx="1295400" cy="1082675"/>
          </a:xfrm>
          <a:prstGeom prst="rect">
            <a:avLst/>
          </a:prstGeom>
          <a:noFill/>
          <a:ln>
            <a:noFill/>
          </a:ln>
        </p:spPr>
      </p:pic>
      <p:pic>
        <p:nvPicPr>
          <p:cNvPr id="5638" name="Google Shape;5638;p111"/>
          <p:cNvPicPr preferRelativeResize="0"/>
          <p:nvPr/>
        </p:nvPicPr>
        <p:blipFill rotWithShape="1">
          <a:blip r:embed="rId5">
            <a:alphaModFix/>
          </a:blip>
          <a:srcRect b="0" l="9995" r="11115" t="0"/>
          <a:stretch/>
        </p:blipFill>
        <p:spPr>
          <a:xfrm>
            <a:off x="3886200" y="3581400"/>
            <a:ext cx="1262062" cy="1600200"/>
          </a:xfrm>
          <a:prstGeom prst="rect">
            <a:avLst/>
          </a:prstGeom>
          <a:noFill/>
          <a:ln>
            <a:noFill/>
          </a:ln>
        </p:spPr>
      </p:pic>
      <p:pic>
        <p:nvPicPr>
          <p:cNvPr id="5639" name="Google Shape;5639;p111"/>
          <p:cNvPicPr preferRelativeResize="0"/>
          <p:nvPr/>
        </p:nvPicPr>
        <p:blipFill rotWithShape="1">
          <a:blip r:embed="rId6">
            <a:alphaModFix/>
          </a:blip>
          <a:srcRect b="11681" l="3740" r="2503" t="18330"/>
          <a:stretch/>
        </p:blipFill>
        <p:spPr>
          <a:xfrm>
            <a:off x="5334000" y="838200"/>
            <a:ext cx="1524000" cy="854075"/>
          </a:xfrm>
          <a:prstGeom prst="rect">
            <a:avLst/>
          </a:prstGeom>
          <a:noFill/>
          <a:ln>
            <a:noFill/>
          </a:ln>
        </p:spPr>
      </p:pic>
      <p:pic>
        <p:nvPicPr>
          <p:cNvPr id="5640" name="Google Shape;5640;p111"/>
          <p:cNvPicPr preferRelativeResize="0"/>
          <p:nvPr/>
        </p:nvPicPr>
        <p:blipFill rotWithShape="1">
          <a:blip r:embed="rId7">
            <a:alphaModFix/>
          </a:blip>
          <a:srcRect b="0" l="0" r="0" t="0"/>
          <a:stretch/>
        </p:blipFill>
        <p:spPr>
          <a:xfrm>
            <a:off x="2438400" y="1981200"/>
            <a:ext cx="762000" cy="1447800"/>
          </a:xfrm>
          <a:prstGeom prst="rect">
            <a:avLst/>
          </a:prstGeom>
          <a:noFill/>
          <a:ln>
            <a:noFill/>
          </a:ln>
        </p:spPr>
      </p:pic>
      <p:pic>
        <p:nvPicPr>
          <p:cNvPr id="5641" name="Google Shape;5641;p111"/>
          <p:cNvPicPr preferRelativeResize="0"/>
          <p:nvPr/>
        </p:nvPicPr>
        <p:blipFill rotWithShape="1">
          <a:blip r:embed="rId8">
            <a:alphaModFix/>
          </a:blip>
          <a:srcRect b="0" l="11271" r="9851" t="0"/>
          <a:stretch/>
        </p:blipFill>
        <p:spPr>
          <a:xfrm>
            <a:off x="2362200" y="304800"/>
            <a:ext cx="1203325" cy="1524000"/>
          </a:xfrm>
          <a:prstGeom prst="rect">
            <a:avLst/>
          </a:prstGeom>
          <a:noFill/>
          <a:ln>
            <a:noFill/>
          </a:ln>
        </p:spPr>
      </p:pic>
      <p:pic>
        <p:nvPicPr>
          <p:cNvPr id="5642" name="Google Shape;5642;p111"/>
          <p:cNvPicPr preferRelativeResize="0"/>
          <p:nvPr/>
        </p:nvPicPr>
        <p:blipFill rotWithShape="1">
          <a:blip r:embed="rId9">
            <a:alphaModFix/>
          </a:blip>
          <a:srcRect b="0" l="0" r="0" t="24647"/>
          <a:stretch/>
        </p:blipFill>
        <p:spPr>
          <a:xfrm>
            <a:off x="5486400" y="2286000"/>
            <a:ext cx="1295400" cy="812800"/>
          </a:xfrm>
          <a:prstGeom prst="rect">
            <a:avLst/>
          </a:prstGeom>
          <a:noFill/>
          <a:ln>
            <a:noFill/>
          </a:ln>
        </p:spPr>
      </p:pic>
      <p:pic>
        <p:nvPicPr>
          <p:cNvPr id="5643" name="Google Shape;5643;p111"/>
          <p:cNvPicPr preferRelativeResize="0"/>
          <p:nvPr/>
        </p:nvPicPr>
        <p:blipFill rotWithShape="1">
          <a:blip r:embed="rId10">
            <a:alphaModFix/>
          </a:blip>
          <a:srcRect b="0" l="0" r="0" t="0"/>
          <a:stretch/>
        </p:blipFill>
        <p:spPr>
          <a:xfrm>
            <a:off x="3962400" y="304800"/>
            <a:ext cx="1138237" cy="1524000"/>
          </a:xfrm>
          <a:prstGeom prst="rect">
            <a:avLst/>
          </a:prstGeom>
          <a:noFill/>
          <a:ln>
            <a:noFill/>
          </a:ln>
        </p:spPr>
      </p:pic>
      <p:pic>
        <p:nvPicPr>
          <p:cNvPr id="5644" name="Google Shape;5644;p111"/>
          <p:cNvPicPr preferRelativeResize="0"/>
          <p:nvPr/>
        </p:nvPicPr>
        <p:blipFill rotWithShape="1">
          <a:blip r:embed="rId11">
            <a:alphaModFix/>
          </a:blip>
          <a:srcRect b="0" l="0" r="0" t="0"/>
          <a:stretch/>
        </p:blipFill>
        <p:spPr>
          <a:xfrm>
            <a:off x="4191000" y="1905000"/>
            <a:ext cx="657225" cy="1476375"/>
          </a:xfrm>
          <a:prstGeom prst="rect">
            <a:avLst/>
          </a:prstGeom>
          <a:noFill/>
          <a:ln>
            <a:noFill/>
          </a:ln>
        </p:spPr>
      </p:pic>
      <p:pic>
        <p:nvPicPr>
          <p:cNvPr id="5645" name="Google Shape;5645;p111"/>
          <p:cNvPicPr preferRelativeResize="0"/>
          <p:nvPr/>
        </p:nvPicPr>
        <p:blipFill rotWithShape="1">
          <a:blip r:embed="rId12">
            <a:alphaModFix/>
          </a:blip>
          <a:srcRect b="7398" l="0" r="0" t="20211"/>
          <a:stretch/>
        </p:blipFill>
        <p:spPr>
          <a:xfrm>
            <a:off x="5410200" y="4038600"/>
            <a:ext cx="1447800" cy="785812"/>
          </a:xfrm>
          <a:prstGeom prst="rect">
            <a:avLst/>
          </a:prstGeom>
          <a:noFill/>
          <a:ln>
            <a:noFill/>
          </a:ln>
        </p:spPr>
      </p:pic>
      <p:sp>
        <p:nvSpPr>
          <p:cNvPr id="5646" name="Shape 5646"/>
          <p:cNvSpPr/>
          <p:nvPr/>
        </p:nvSpPr>
        <p:spPr>
          <a:xfrm>
            <a:off x="179387" y="48688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47" name="Shape 5647"/>
          <p:cNvSpPr/>
          <p:nvPr/>
        </p:nvSpPr>
        <p:spPr>
          <a:xfrm>
            <a:off x="827087" y="48688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48" name="Shape 5648"/>
          <p:cNvSpPr/>
          <p:nvPr/>
        </p:nvSpPr>
        <p:spPr>
          <a:xfrm>
            <a:off x="179387" y="55165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49" name="Shape 5649"/>
          <p:cNvSpPr/>
          <p:nvPr/>
        </p:nvSpPr>
        <p:spPr>
          <a:xfrm>
            <a:off x="827087" y="5445125"/>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50" name="Shape 5650"/>
          <p:cNvSpPr/>
          <p:nvPr/>
        </p:nvSpPr>
        <p:spPr>
          <a:xfrm>
            <a:off x="1403350" y="5445125"/>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51" name="Shape 5651"/>
          <p:cNvSpPr/>
          <p:nvPr/>
        </p:nvSpPr>
        <p:spPr>
          <a:xfrm>
            <a:off x="179387" y="6092825"/>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52" name="Shape 5652"/>
          <p:cNvSpPr/>
          <p:nvPr/>
        </p:nvSpPr>
        <p:spPr>
          <a:xfrm>
            <a:off x="827087" y="6092825"/>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53" name="Shape 5653"/>
          <p:cNvSpPr/>
          <p:nvPr/>
        </p:nvSpPr>
        <p:spPr>
          <a:xfrm>
            <a:off x="1403350" y="6092825"/>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54" name="Shape 5654"/>
          <p:cNvSpPr/>
          <p:nvPr/>
        </p:nvSpPr>
        <p:spPr>
          <a:xfrm>
            <a:off x="1403350" y="48688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X</a:t>
            </a:r>
          </a:p>
        </p:txBody>
      </p:sp>
      <p:sp>
        <p:nvSpPr>
          <p:cNvPr id="5655" name="Shape 5655"/>
          <p:cNvSpPr/>
          <p:nvPr/>
        </p:nvSpPr>
        <p:spPr>
          <a:xfrm>
            <a:off x="7164387" y="48688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56" name="Shape 5656"/>
          <p:cNvSpPr/>
          <p:nvPr/>
        </p:nvSpPr>
        <p:spPr>
          <a:xfrm>
            <a:off x="7812087" y="48688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57" name="Shape 5657"/>
          <p:cNvSpPr/>
          <p:nvPr/>
        </p:nvSpPr>
        <p:spPr>
          <a:xfrm>
            <a:off x="7164387" y="55165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58" name="Shape 5658"/>
          <p:cNvSpPr/>
          <p:nvPr/>
        </p:nvSpPr>
        <p:spPr>
          <a:xfrm>
            <a:off x="7812087" y="55165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59" name="Shape 5659"/>
          <p:cNvSpPr/>
          <p:nvPr/>
        </p:nvSpPr>
        <p:spPr>
          <a:xfrm>
            <a:off x="8459787" y="55165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60" name="Shape 5660"/>
          <p:cNvSpPr/>
          <p:nvPr/>
        </p:nvSpPr>
        <p:spPr>
          <a:xfrm>
            <a:off x="7164387" y="6165850"/>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61" name="Shape 5661"/>
          <p:cNvSpPr/>
          <p:nvPr/>
        </p:nvSpPr>
        <p:spPr>
          <a:xfrm>
            <a:off x="7812087" y="6165850"/>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62" name="Shape 5662"/>
          <p:cNvSpPr/>
          <p:nvPr/>
        </p:nvSpPr>
        <p:spPr>
          <a:xfrm>
            <a:off x="8459787" y="6165850"/>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63" name="Shape 5663"/>
          <p:cNvSpPr/>
          <p:nvPr/>
        </p:nvSpPr>
        <p:spPr>
          <a:xfrm>
            <a:off x="8459787" y="4868862"/>
            <a:ext cx="504825" cy="504825"/>
          </a:xfrm>
          <a:prstGeom prst="rect"/>
          <a:solidFill>
            <a:srgbClr val="FFFFFF"/>
          </a:solidFill>
          <a:ln cap="flat" cmpd="sng" w="9360" algn="ctr">
            <a:solidFill>
              <a:srgbClr val="000000">
                <a:alpha val="100000"/>
              </a:srgbClr>
            </a:solidFill>
            <a:miter lim="800000"/>
            <a:headEnd/>
            <a:tailEnd/>
          </a:ln>
        </p:spPr>
        <p:txBody>
          <a:bodyPr fromWordArt="1"/>
          <a:lstStyle>
            <a:defPPr lvl="0"/>
            <a:lvl1pPr lvl="0"/>
            <a:lvl2pPr lvl="1"/>
            <a:lvl3pPr lvl="2"/>
            <a:lvl4pPr lvl="3"/>
            <a:lvl5pPr lvl="4"/>
            <a:lvl6pPr lvl="5"/>
            <a:lvl7pPr lvl="6"/>
            <a:lvl8pPr lvl="7"/>
            <a:lvl9pPr lvl="8"/>
          </a:lstStyle>
          <a:p>
            <a:r>
              <a:rPr b="0" i="0" u="none" cap="none">
                <a:latin typeface="Arial Black"/>
              </a:rPr>
              <a:t>O</a:t>
            </a:r>
          </a:p>
        </p:txBody>
      </p:sp>
      <p:sp>
        <p:nvSpPr>
          <p:cNvPr id="5664" name="Google Shape;5664;p111"/>
          <p:cNvSpPr txBox="1"/>
          <p:nvPr/>
        </p:nvSpPr>
        <p:spPr>
          <a:xfrm>
            <a:off x="1981200" y="5181600"/>
            <a:ext cx="5105400" cy="14685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00"/>
              </a:buClr>
              <a:buSzPts val="1600"/>
              <a:buFont typeface="Arial"/>
              <a:buNone/>
            </a:pPr>
            <a:r>
              <a:rPr b="1" i="0" lang="en-US" sz="1600" u="none">
                <a:solidFill>
                  <a:srgbClr val="FFFF00"/>
                </a:solidFill>
                <a:latin typeface="Arial"/>
                <a:ea typeface="Arial"/>
                <a:cs typeface="Arial"/>
                <a:sym typeface="Arial"/>
              </a:rPr>
              <a:t>Buenos días, ¿Qué desea?</a:t>
            </a:r>
            <a:endParaRPr/>
          </a:p>
          <a:p>
            <a:pPr indent="0" lvl="0" marL="0" marR="0" rtl="0" algn="l">
              <a:lnSpc>
                <a:spcPct val="100000"/>
              </a:lnSpc>
              <a:spcBef>
                <a:spcPts val="1000"/>
              </a:spcBef>
              <a:spcAft>
                <a:spcPts val="0"/>
              </a:spcAft>
              <a:buClr>
                <a:srgbClr val="FFFF00"/>
              </a:buClr>
              <a:buSzPts val="1600"/>
              <a:buFont typeface="Arial"/>
              <a:buNone/>
            </a:pPr>
            <a:r>
              <a:rPr b="1" i="0" lang="en-US" sz="1600" u="none">
                <a:solidFill>
                  <a:srgbClr val="FFFF00"/>
                </a:solidFill>
                <a:latin typeface="Arial"/>
                <a:ea typeface="Arial"/>
                <a:cs typeface="Arial"/>
                <a:sym typeface="Arial"/>
              </a:rPr>
              <a:t>¿Cuánto cuesta?   =   How much does it cost?</a:t>
            </a:r>
            <a:endParaRPr/>
          </a:p>
          <a:p>
            <a:pPr indent="0" lvl="0" marL="0" marR="0" rtl="0" algn="l">
              <a:lnSpc>
                <a:spcPct val="100000"/>
              </a:lnSpc>
              <a:spcBef>
                <a:spcPts val="1000"/>
              </a:spcBef>
              <a:spcAft>
                <a:spcPts val="0"/>
              </a:spcAft>
              <a:buClr>
                <a:srgbClr val="FFFF00"/>
              </a:buClr>
              <a:buSzPts val="1600"/>
              <a:buFont typeface="Arial"/>
              <a:buNone/>
            </a:pPr>
            <a:r>
              <a:rPr b="1" i="0" lang="en-US" sz="1600" u="none">
                <a:solidFill>
                  <a:srgbClr val="FFFF00"/>
                </a:solidFill>
                <a:latin typeface="Arial"/>
                <a:ea typeface="Arial"/>
                <a:cs typeface="Arial"/>
                <a:sym typeface="Arial"/>
              </a:rPr>
              <a:t>Cuesta...   =   It costs ...</a:t>
            </a:r>
            <a:endParaRPr/>
          </a:p>
          <a:p>
            <a:pPr indent="0" lvl="0" marL="0" marR="0" rtl="0" algn="l">
              <a:lnSpc>
                <a:spcPct val="100000"/>
              </a:lnSpc>
              <a:spcBef>
                <a:spcPts val="1000"/>
              </a:spcBef>
              <a:spcAft>
                <a:spcPts val="0"/>
              </a:spcAft>
              <a:buClr>
                <a:srgbClr val="FFFF00"/>
              </a:buClr>
              <a:buSzPts val="1600"/>
              <a:buFont typeface="Arial"/>
              <a:buNone/>
            </a:pPr>
            <a:r>
              <a:rPr b="1" i="0" lang="en-US" sz="1600" u="none">
                <a:solidFill>
                  <a:srgbClr val="FFFF00"/>
                </a:solidFill>
                <a:latin typeface="Arial"/>
                <a:ea typeface="Arial"/>
                <a:cs typeface="Arial"/>
                <a:sym typeface="Arial"/>
              </a:rPr>
              <a:t>Déme...       ,por favor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